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gif>
</file>

<file path=ppt/media/image3.png>
</file>

<file path=ppt/media/image4.gif>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619b4b1478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619b4b1478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d3d157469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d3d157469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0803e3c9d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0803e3c9d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d3d15746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d3d15746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d3d157469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d3d157469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0803e3c9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0803e3c9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0803e3c9d6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0803e3c9d6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d3d157469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d3d157469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d479c5765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d479c5765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7741"/>
          </a:xfrm>
          <a:prstGeom prst="rect">
            <a:avLst/>
          </a:prstGeom>
          <a:noFill/>
          <a:ln>
            <a:noFill/>
          </a:ln>
        </p:spPr>
      </p:pic>
      <p:sp>
        <p:nvSpPr>
          <p:cNvPr id="11" name="Google Shape;11;p2"/>
          <p:cNvSpPr txBox="1"/>
          <p:nvPr>
            <p:ph type="ctrTitle"/>
          </p:nvPr>
        </p:nvSpPr>
        <p:spPr>
          <a:xfrm>
            <a:off x="875700" y="672350"/>
            <a:ext cx="7392600" cy="615600"/>
          </a:xfrm>
          <a:prstGeom prst="rect">
            <a:avLst/>
          </a:prstGeom>
        </p:spPr>
        <p:txBody>
          <a:bodyPr anchorCtr="0" anchor="b" bIns="91425" lIns="91425" spcFirstLastPara="1" rIns="91425" wrap="square" tIns="91425">
            <a:noAutofit/>
          </a:bodyPr>
          <a:lstStyle>
            <a:lvl1pPr lvl="0" algn="ctr">
              <a:spcBef>
                <a:spcPts val="0"/>
              </a:spcBef>
              <a:spcAft>
                <a:spcPts val="0"/>
              </a:spcAft>
              <a:buSzPts val="2600"/>
              <a:buFont typeface="Roboto"/>
              <a:buNone/>
              <a:defRPr sz="2600">
                <a:latin typeface="Roboto"/>
                <a:ea typeface="Roboto"/>
                <a:cs typeface="Roboto"/>
                <a:sym typeface="Robot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1370400" y="1287950"/>
            <a:ext cx="6403200" cy="4464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1500"/>
              <a:buNone/>
              <a:defRPr b="1"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pic>
        <p:nvPicPr>
          <p:cNvPr id="14" name="Google Shape;14;p2"/>
          <p:cNvPicPr preferRelativeResize="0"/>
          <p:nvPr/>
        </p:nvPicPr>
        <p:blipFill>
          <a:blip r:embed="rId3">
            <a:alphaModFix/>
          </a:blip>
          <a:stretch>
            <a:fillRect/>
          </a:stretch>
        </p:blipFill>
        <p:spPr>
          <a:xfrm>
            <a:off x="7166549" y="3879075"/>
            <a:ext cx="1483275" cy="784150"/>
          </a:xfrm>
          <a:prstGeom prst="rect">
            <a:avLst/>
          </a:prstGeom>
          <a:noFill/>
          <a:ln>
            <a:noFill/>
          </a:ln>
        </p:spPr>
      </p:pic>
      <p:pic>
        <p:nvPicPr>
          <p:cNvPr id="15" name="Google Shape;15;p2"/>
          <p:cNvPicPr preferRelativeResize="0"/>
          <p:nvPr/>
        </p:nvPicPr>
        <p:blipFill>
          <a:blip r:embed="rId4">
            <a:alphaModFix/>
          </a:blip>
          <a:stretch>
            <a:fillRect/>
          </a:stretch>
        </p:blipFill>
        <p:spPr>
          <a:xfrm>
            <a:off x="77875" y="3991050"/>
            <a:ext cx="1050126" cy="1050126"/>
          </a:xfrm>
          <a:prstGeom prst="rect">
            <a:avLst/>
          </a:prstGeom>
          <a:noFill/>
          <a:ln>
            <a:noFill/>
          </a:ln>
        </p:spPr>
      </p:pic>
      <p:sp>
        <p:nvSpPr>
          <p:cNvPr id="16" name="Google Shape;16;p2"/>
          <p:cNvSpPr txBox="1"/>
          <p:nvPr>
            <p:ph idx="2" type="body"/>
          </p:nvPr>
        </p:nvSpPr>
        <p:spPr>
          <a:xfrm>
            <a:off x="1416150" y="2001675"/>
            <a:ext cx="2912100" cy="464700"/>
          </a:xfrm>
          <a:prstGeom prst="rect">
            <a:avLst/>
          </a:prstGeom>
        </p:spPr>
        <p:txBody>
          <a:bodyPr anchorCtr="0" anchor="t" bIns="91425" lIns="91425" spcFirstLastPara="1" rIns="91425" wrap="square" tIns="91425">
            <a:noAutofit/>
          </a:bodyPr>
          <a:lstStyle>
            <a:lvl1pPr indent="-336550" lvl="0" marL="457200" algn="ctr">
              <a:spcBef>
                <a:spcPts val="0"/>
              </a:spcBef>
              <a:spcAft>
                <a:spcPts val="0"/>
              </a:spcAft>
              <a:buSzPts val="1700"/>
              <a:buChar char="●"/>
              <a:defRPr b="1" sz="17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7" name="Google Shape;17;p2"/>
          <p:cNvSpPr txBox="1"/>
          <p:nvPr>
            <p:ph idx="3" type="body"/>
          </p:nvPr>
        </p:nvSpPr>
        <p:spPr>
          <a:xfrm>
            <a:off x="4328250" y="2001675"/>
            <a:ext cx="2912100" cy="464700"/>
          </a:xfrm>
          <a:prstGeom prst="rect">
            <a:avLst/>
          </a:prstGeom>
        </p:spPr>
        <p:txBody>
          <a:bodyPr anchorCtr="0" anchor="t" bIns="91425" lIns="91425" spcFirstLastPara="1" rIns="91425" wrap="square" tIns="91425">
            <a:noAutofit/>
          </a:bodyPr>
          <a:lstStyle>
            <a:lvl1pPr indent="-336550" lvl="0" marL="457200" rtl="0" algn="ctr">
              <a:spcBef>
                <a:spcPts val="0"/>
              </a:spcBef>
              <a:spcAft>
                <a:spcPts val="0"/>
              </a:spcAft>
              <a:buSzPts val="1700"/>
              <a:buChar char="●"/>
              <a:defRPr b="1" sz="17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8" name="Google Shape;18;p2"/>
          <p:cNvSpPr txBox="1"/>
          <p:nvPr>
            <p:ph idx="4" type="subTitle"/>
          </p:nvPr>
        </p:nvSpPr>
        <p:spPr>
          <a:xfrm>
            <a:off x="4026450" y="3879075"/>
            <a:ext cx="1091100" cy="257400"/>
          </a:xfrm>
          <a:prstGeom prst="rect">
            <a:avLst/>
          </a:prstGeom>
        </p:spPr>
        <p:txBody>
          <a:bodyPr anchorCtr="0" anchor="t" bIns="91425" lIns="91425" spcFirstLastPara="1" rIns="91425" wrap="square" tIns="91425">
            <a:spAutoFit/>
          </a:bodyPr>
          <a:lstStyle>
            <a:lvl1pPr lvl="0" algn="ctr">
              <a:spcBef>
                <a:spcPts val="0"/>
              </a:spcBef>
              <a:spcAft>
                <a:spcPts val="0"/>
              </a:spcAft>
              <a:buSzPts val="1600"/>
              <a:buNone/>
              <a:defRPr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9" name="Google Shape;19;p2"/>
          <p:cNvSpPr txBox="1"/>
          <p:nvPr>
            <p:ph idx="5" type="body"/>
          </p:nvPr>
        </p:nvSpPr>
        <p:spPr>
          <a:xfrm>
            <a:off x="3142650" y="2764850"/>
            <a:ext cx="2858700" cy="1050000"/>
          </a:xfrm>
          <a:prstGeom prst="rect">
            <a:avLst/>
          </a:prstGeom>
        </p:spPr>
        <p:txBody>
          <a:bodyPr anchorCtr="0" anchor="t" bIns="91425" lIns="91425" spcFirstLastPara="1" rIns="91425" wrap="square" tIns="91425">
            <a:spAutoFit/>
          </a:bodyPr>
          <a:lstStyle>
            <a:lvl1pPr indent="-304800" lvl="0" marL="457200" algn="ctr">
              <a:spcBef>
                <a:spcPts val="0"/>
              </a:spcBef>
              <a:spcAft>
                <a:spcPts val="0"/>
              </a:spcAft>
              <a:buSzPts val="1200"/>
              <a:buChar char="●"/>
              <a:defRPr sz="1200"/>
            </a:lvl1pPr>
            <a:lvl2pPr indent="-292100" lvl="1" marL="914400" algn="ctr">
              <a:spcBef>
                <a:spcPts val="0"/>
              </a:spcBef>
              <a:spcAft>
                <a:spcPts val="0"/>
              </a:spcAft>
              <a:buSzPts val="1000"/>
              <a:buChar char="○"/>
              <a:defRPr sz="1000"/>
            </a:lvl2pPr>
            <a:lvl3pPr indent="-285750" lvl="2" marL="1371600" algn="ctr">
              <a:spcBef>
                <a:spcPts val="0"/>
              </a:spcBef>
              <a:spcAft>
                <a:spcPts val="0"/>
              </a:spcAft>
              <a:buSzPts val="900"/>
              <a:buChar char="■"/>
              <a:defRPr sz="900"/>
            </a:lvl3pPr>
            <a:lvl4pPr indent="-285750" lvl="3" marL="1828800" algn="ctr">
              <a:spcBef>
                <a:spcPts val="0"/>
              </a:spcBef>
              <a:spcAft>
                <a:spcPts val="0"/>
              </a:spcAft>
              <a:buSzPts val="900"/>
              <a:buChar char="●"/>
              <a:defRPr sz="900"/>
            </a:lvl4pPr>
            <a:lvl5pPr indent="-279400" lvl="4" marL="2286000" algn="ctr">
              <a:spcBef>
                <a:spcPts val="0"/>
              </a:spcBef>
              <a:spcAft>
                <a:spcPts val="0"/>
              </a:spcAft>
              <a:buSzPts val="800"/>
              <a:buChar char="○"/>
              <a:defRPr sz="800"/>
            </a:lvl5pPr>
            <a:lvl6pPr indent="-279400" lvl="5" marL="2743200" algn="ctr">
              <a:spcBef>
                <a:spcPts val="0"/>
              </a:spcBef>
              <a:spcAft>
                <a:spcPts val="0"/>
              </a:spcAft>
              <a:buSzPts val="800"/>
              <a:buChar char="■"/>
              <a:defRPr sz="800"/>
            </a:lvl6pPr>
            <a:lvl7pPr indent="-279400" lvl="6" marL="3200400" algn="ctr">
              <a:spcBef>
                <a:spcPts val="0"/>
              </a:spcBef>
              <a:spcAft>
                <a:spcPts val="0"/>
              </a:spcAft>
              <a:buSzPts val="800"/>
              <a:buChar char="●"/>
              <a:defRPr sz="800"/>
            </a:lvl7pPr>
            <a:lvl8pPr indent="-279400" lvl="7" marL="3657600" algn="ctr">
              <a:spcBef>
                <a:spcPts val="0"/>
              </a:spcBef>
              <a:spcAft>
                <a:spcPts val="0"/>
              </a:spcAft>
              <a:buSzPts val="800"/>
              <a:buChar char="○"/>
              <a:defRPr sz="800"/>
            </a:lvl8pPr>
            <a:lvl9pPr indent="-273050" lvl="8" marL="4114800" algn="ctr">
              <a:spcBef>
                <a:spcPts val="0"/>
              </a:spcBef>
              <a:spcAft>
                <a:spcPts val="0"/>
              </a:spcAft>
              <a:buSzPts val="700"/>
              <a:buChar char="■"/>
              <a:defRPr sz="7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pic>
        <p:nvPicPr>
          <p:cNvPr id="71" name="Google Shape;71;p11"/>
          <p:cNvPicPr preferRelativeResize="0"/>
          <p:nvPr/>
        </p:nvPicPr>
        <p:blipFill>
          <a:blip r:embed="rId2">
            <a:alphaModFix/>
          </a:blip>
          <a:stretch>
            <a:fillRect/>
          </a:stretch>
        </p:blipFill>
        <p:spPr>
          <a:xfrm>
            <a:off x="0" y="0"/>
            <a:ext cx="9144000" cy="5146190"/>
          </a:xfrm>
          <a:prstGeom prst="rect">
            <a:avLst/>
          </a:prstGeom>
          <a:noFill/>
          <a:ln>
            <a:noFill/>
          </a:ln>
        </p:spPr>
      </p:pic>
      <p:sp>
        <p:nvSpPr>
          <p:cNvPr id="72" name="Google Shape;72;p11"/>
          <p:cNvSpPr txBox="1"/>
          <p:nvPr>
            <p:ph type="title"/>
          </p:nvPr>
        </p:nvSpPr>
        <p:spPr>
          <a:xfrm>
            <a:off x="311700" y="216000"/>
            <a:ext cx="7631700" cy="606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 name="Google Shape;73;p11"/>
          <p:cNvSpPr txBox="1"/>
          <p:nvPr>
            <p:ph idx="1" type="body"/>
          </p:nvPr>
        </p:nvSpPr>
        <p:spPr>
          <a:xfrm>
            <a:off x="311700" y="936000"/>
            <a:ext cx="3701400" cy="40023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4" name="Google Shape;74;p11"/>
          <p:cNvSpPr txBox="1"/>
          <p:nvPr>
            <p:ph idx="2" type="body"/>
          </p:nvPr>
        </p:nvSpPr>
        <p:spPr>
          <a:xfrm>
            <a:off x="4295817" y="936000"/>
            <a:ext cx="3701400" cy="40023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5" name="Google Shape;75;p11"/>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pic>
        <p:nvPicPr>
          <p:cNvPr id="76" name="Google Shape;76;p11"/>
          <p:cNvPicPr preferRelativeResize="0"/>
          <p:nvPr/>
        </p:nvPicPr>
        <p:blipFill>
          <a:blip r:embed="rId3">
            <a:alphaModFix/>
          </a:blip>
          <a:stretch>
            <a:fillRect/>
          </a:stretch>
        </p:blipFill>
        <p:spPr>
          <a:xfrm>
            <a:off x="8082850" y="11675"/>
            <a:ext cx="1018250" cy="10182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duas colunas horizontal">
  <p:cSld name="TITLE_AND_TWO_COLUMNS_1">
    <p:spTree>
      <p:nvGrpSpPr>
        <p:cNvPr id="77" name="Shape 77"/>
        <p:cNvGrpSpPr/>
        <p:nvPr/>
      </p:nvGrpSpPr>
      <p:grpSpPr>
        <a:xfrm>
          <a:off x="0" y="0"/>
          <a:ext cx="0" cy="0"/>
          <a:chOff x="0" y="0"/>
          <a:chExt cx="0" cy="0"/>
        </a:xfrm>
      </p:grpSpPr>
      <p:pic>
        <p:nvPicPr>
          <p:cNvPr id="78" name="Google Shape;78;p12"/>
          <p:cNvPicPr preferRelativeResize="0"/>
          <p:nvPr/>
        </p:nvPicPr>
        <p:blipFill>
          <a:blip r:embed="rId2">
            <a:alphaModFix/>
          </a:blip>
          <a:stretch>
            <a:fillRect/>
          </a:stretch>
        </p:blipFill>
        <p:spPr>
          <a:xfrm>
            <a:off x="0" y="0"/>
            <a:ext cx="9144000" cy="5147722"/>
          </a:xfrm>
          <a:prstGeom prst="rect">
            <a:avLst/>
          </a:prstGeom>
          <a:noFill/>
          <a:ln>
            <a:noFill/>
          </a:ln>
        </p:spPr>
      </p:pic>
      <p:sp>
        <p:nvSpPr>
          <p:cNvPr id="79" name="Google Shape;79;p12"/>
          <p:cNvSpPr txBox="1"/>
          <p:nvPr>
            <p:ph type="title"/>
          </p:nvPr>
        </p:nvSpPr>
        <p:spPr>
          <a:xfrm>
            <a:off x="311700" y="216000"/>
            <a:ext cx="8470500" cy="60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 name="Google Shape;80;p12"/>
          <p:cNvSpPr txBox="1"/>
          <p:nvPr>
            <p:ph idx="1" type="body"/>
          </p:nvPr>
        </p:nvSpPr>
        <p:spPr>
          <a:xfrm>
            <a:off x="311700" y="936000"/>
            <a:ext cx="4079400" cy="3552000"/>
          </a:xfrm>
          <a:prstGeom prst="rect">
            <a:avLst/>
          </a:prstGeom>
        </p:spPr>
        <p:txBody>
          <a:bodyPr anchorCtr="0" anchor="t" bIns="91425" lIns="91425" spcFirstLastPara="1" rIns="91425" wrap="square" tIns="91425">
            <a:sp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1" name="Google Shape;81;p12"/>
          <p:cNvSpPr txBox="1"/>
          <p:nvPr>
            <p:ph idx="2" type="body"/>
          </p:nvPr>
        </p:nvSpPr>
        <p:spPr>
          <a:xfrm>
            <a:off x="4702805" y="936000"/>
            <a:ext cx="4079400" cy="3552000"/>
          </a:xfrm>
          <a:prstGeom prst="rect">
            <a:avLst/>
          </a:prstGeom>
        </p:spPr>
        <p:txBody>
          <a:bodyPr anchorCtr="0" anchor="t" bIns="91425" lIns="91425" spcFirstLastPara="1" rIns="91425" wrap="square" tIns="91425">
            <a:sp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2" name="Google Shape;82;p12"/>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pic>
        <p:nvPicPr>
          <p:cNvPr id="83" name="Google Shape;83;p12"/>
          <p:cNvPicPr preferRelativeResize="0"/>
          <p:nvPr/>
        </p:nvPicPr>
        <p:blipFill>
          <a:blip r:embed="rId3">
            <a:alphaModFix/>
          </a:blip>
          <a:stretch>
            <a:fillRect/>
          </a:stretch>
        </p:blipFill>
        <p:spPr>
          <a:xfrm>
            <a:off x="64125" y="4444075"/>
            <a:ext cx="653150" cy="6531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4" name="Shape 84"/>
        <p:cNvGrpSpPr/>
        <p:nvPr/>
      </p:nvGrpSpPr>
      <p:grpSpPr>
        <a:xfrm>
          <a:off x="0" y="0"/>
          <a:ext cx="0" cy="0"/>
          <a:chOff x="0" y="0"/>
          <a:chExt cx="0" cy="0"/>
        </a:xfrm>
      </p:grpSpPr>
      <p:pic>
        <p:nvPicPr>
          <p:cNvPr id="85" name="Google Shape;85;p13"/>
          <p:cNvPicPr preferRelativeResize="0"/>
          <p:nvPr/>
        </p:nvPicPr>
        <p:blipFill>
          <a:blip r:embed="rId2">
            <a:alphaModFix/>
          </a:blip>
          <a:stretch>
            <a:fillRect/>
          </a:stretch>
        </p:blipFill>
        <p:spPr>
          <a:xfrm flipH="1">
            <a:off x="1" y="0"/>
            <a:ext cx="9144000" cy="5147746"/>
          </a:xfrm>
          <a:prstGeom prst="rect">
            <a:avLst/>
          </a:prstGeom>
          <a:noFill/>
          <a:ln>
            <a:noFill/>
          </a:ln>
        </p:spPr>
      </p:pic>
      <p:sp>
        <p:nvSpPr>
          <p:cNvPr id="86" name="Google Shape;86;p13"/>
          <p:cNvSpPr txBox="1"/>
          <p:nvPr>
            <p:ph type="title"/>
          </p:nvPr>
        </p:nvSpPr>
        <p:spPr>
          <a:xfrm>
            <a:off x="311700" y="216000"/>
            <a:ext cx="3552300" cy="8724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p:txBody>
      </p:sp>
      <p:sp>
        <p:nvSpPr>
          <p:cNvPr id="87" name="Google Shape;87;p13"/>
          <p:cNvSpPr txBox="1"/>
          <p:nvPr>
            <p:ph idx="1" type="body"/>
          </p:nvPr>
        </p:nvSpPr>
        <p:spPr>
          <a:xfrm>
            <a:off x="311700" y="1209178"/>
            <a:ext cx="3552300" cy="36708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88" name="Google Shape;88;p13"/>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9" name="Shape 89"/>
        <p:cNvGrpSpPr/>
        <p:nvPr/>
      </p:nvGrpSpPr>
      <p:grpSpPr>
        <a:xfrm>
          <a:off x="0" y="0"/>
          <a:ext cx="0" cy="0"/>
          <a:chOff x="0" y="0"/>
          <a:chExt cx="0" cy="0"/>
        </a:xfrm>
      </p:grpSpPr>
      <p:sp>
        <p:nvSpPr>
          <p:cNvPr id="90" name="Google Shape;90;p14"/>
          <p:cNvSpPr txBox="1"/>
          <p:nvPr>
            <p:ph type="title"/>
          </p:nvPr>
        </p:nvSpPr>
        <p:spPr>
          <a:xfrm>
            <a:off x="307250" y="450150"/>
            <a:ext cx="8468100" cy="4090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91" name="Google Shape;91;p14"/>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u="sng"/>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2" name="Shape 92"/>
        <p:cNvGrpSpPr/>
        <p:nvPr/>
      </p:nvGrpSpPr>
      <p:grpSpPr>
        <a:xfrm>
          <a:off x="0" y="0"/>
          <a:ext cx="0" cy="0"/>
          <a:chOff x="0" y="0"/>
          <a:chExt cx="0" cy="0"/>
        </a:xfrm>
      </p:grpSpPr>
      <p:sp>
        <p:nvSpPr>
          <p:cNvPr id="93" name="Google Shape;93;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000"/>
              <a:buNone/>
              <a:defRPr sz="4000">
                <a:solidFill>
                  <a:schemeClr val="lt1"/>
                </a:solidFill>
              </a:defRPr>
            </a:lvl1pPr>
            <a:lvl2pPr lvl="1" algn="ctr">
              <a:spcBef>
                <a:spcPts val="0"/>
              </a:spcBef>
              <a:spcAft>
                <a:spcPts val="0"/>
              </a:spcAft>
              <a:buClr>
                <a:schemeClr val="lt1"/>
              </a:buClr>
              <a:buSzPts val="4200"/>
              <a:buNone/>
              <a:defRPr sz="4200">
                <a:solidFill>
                  <a:schemeClr val="lt1"/>
                </a:solidFill>
              </a:defRPr>
            </a:lvl2pPr>
            <a:lvl3pPr lvl="2" algn="ctr">
              <a:spcBef>
                <a:spcPts val="0"/>
              </a:spcBef>
              <a:spcAft>
                <a:spcPts val="0"/>
              </a:spcAft>
              <a:buClr>
                <a:schemeClr val="lt1"/>
              </a:buClr>
              <a:buSzPts val="4200"/>
              <a:buNone/>
              <a:defRPr sz="4200">
                <a:solidFill>
                  <a:schemeClr val="lt1"/>
                </a:solidFill>
              </a:defRPr>
            </a:lvl3pPr>
            <a:lvl4pPr lvl="3" algn="ctr">
              <a:spcBef>
                <a:spcPts val="0"/>
              </a:spcBef>
              <a:spcAft>
                <a:spcPts val="0"/>
              </a:spcAft>
              <a:buClr>
                <a:schemeClr val="lt1"/>
              </a:buClr>
              <a:buSzPts val="4200"/>
              <a:buNone/>
              <a:defRPr sz="4200">
                <a:solidFill>
                  <a:schemeClr val="lt1"/>
                </a:solidFill>
              </a:defRPr>
            </a:lvl4pPr>
            <a:lvl5pPr lvl="4" algn="ctr">
              <a:spcBef>
                <a:spcPts val="0"/>
              </a:spcBef>
              <a:spcAft>
                <a:spcPts val="0"/>
              </a:spcAft>
              <a:buClr>
                <a:schemeClr val="lt1"/>
              </a:buClr>
              <a:buSzPts val="4200"/>
              <a:buNone/>
              <a:defRPr sz="4200">
                <a:solidFill>
                  <a:schemeClr val="lt1"/>
                </a:solidFill>
              </a:defRPr>
            </a:lvl5pPr>
            <a:lvl6pPr lvl="5" algn="ctr">
              <a:spcBef>
                <a:spcPts val="0"/>
              </a:spcBef>
              <a:spcAft>
                <a:spcPts val="0"/>
              </a:spcAft>
              <a:buClr>
                <a:schemeClr val="lt1"/>
              </a:buClr>
              <a:buSzPts val="4200"/>
              <a:buNone/>
              <a:defRPr sz="4200">
                <a:solidFill>
                  <a:schemeClr val="lt1"/>
                </a:solidFill>
              </a:defRPr>
            </a:lvl6pPr>
            <a:lvl7pPr lvl="6" algn="ctr">
              <a:spcBef>
                <a:spcPts val="0"/>
              </a:spcBef>
              <a:spcAft>
                <a:spcPts val="0"/>
              </a:spcAft>
              <a:buClr>
                <a:schemeClr val="lt1"/>
              </a:buClr>
              <a:buSzPts val="4200"/>
              <a:buNone/>
              <a:defRPr sz="4200">
                <a:solidFill>
                  <a:schemeClr val="lt1"/>
                </a:solidFill>
              </a:defRPr>
            </a:lvl7pPr>
            <a:lvl8pPr lvl="7" algn="ctr">
              <a:spcBef>
                <a:spcPts val="0"/>
              </a:spcBef>
              <a:spcAft>
                <a:spcPts val="0"/>
              </a:spcAft>
              <a:buClr>
                <a:schemeClr val="lt1"/>
              </a:buClr>
              <a:buSzPts val="4200"/>
              <a:buNone/>
              <a:defRPr sz="4200">
                <a:solidFill>
                  <a:schemeClr val="lt1"/>
                </a:solidFill>
              </a:defRPr>
            </a:lvl8pPr>
            <a:lvl9pPr lvl="8" algn="ctr">
              <a:spcBef>
                <a:spcPts val="0"/>
              </a:spcBef>
              <a:spcAft>
                <a:spcPts val="0"/>
              </a:spcAft>
              <a:buClr>
                <a:schemeClr val="lt1"/>
              </a:buClr>
              <a:buSzPts val="4200"/>
              <a:buNone/>
              <a:defRPr sz="4200">
                <a:solidFill>
                  <a:schemeClr val="lt1"/>
                </a:solidFill>
              </a:defRPr>
            </a:lvl9pPr>
          </a:lstStyle>
          <a:p/>
        </p:txBody>
      </p:sp>
      <p:sp>
        <p:nvSpPr>
          <p:cNvPr id="95" name="Google Shape;95;p15"/>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Clr>
                <a:schemeClr val="lt1"/>
              </a:buClr>
              <a:buSzPts val="2100"/>
              <a:buNone/>
              <a:defRPr sz="21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96" name="Google Shape;96;p15"/>
          <p:cNvSpPr txBox="1"/>
          <p:nvPr>
            <p:ph idx="2" type="body"/>
          </p:nvPr>
        </p:nvSpPr>
        <p:spPr>
          <a:xfrm>
            <a:off x="4939500" y="277100"/>
            <a:ext cx="3837000" cy="4564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97" name="Google Shape;97;p15"/>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descrição de seção alternativo">
  <p:cSld name="SECTION_TITLE_AND_DESCRIPTION_1">
    <p:spTree>
      <p:nvGrpSpPr>
        <p:cNvPr id="98" name="Shape 98"/>
        <p:cNvGrpSpPr/>
        <p:nvPr/>
      </p:nvGrpSpPr>
      <p:grpSpPr>
        <a:xfrm>
          <a:off x="0" y="0"/>
          <a:ext cx="0" cy="0"/>
          <a:chOff x="0" y="0"/>
          <a:chExt cx="0" cy="0"/>
        </a:xfrm>
      </p:grpSpPr>
      <p:sp>
        <p:nvSpPr>
          <p:cNvPr id="99" name="Google Shape;99;p1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txBox="1"/>
          <p:nvPr>
            <p:ph type="title"/>
          </p:nvPr>
        </p:nvSpPr>
        <p:spPr>
          <a:xfrm>
            <a:off x="4752825" y="12100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1" name="Google Shape;101;p16"/>
          <p:cNvSpPr txBox="1"/>
          <p:nvPr>
            <p:ph idx="1" type="subTitle"/>
          </p:nvPr>
        </p:nvSpPr>
        <p:spPr>
          <a:xfrm>
            <a:off x="4752825" y="2779975"/>
            <a:ext cx="4045200" cy="1235100"/>
          </a:xfrm>
          <a:prstGeom prst="rect">
            <a:avLst/>
          </a:prstGeom>
        </p:spPr>
        <p:txBody>
          <a:bodyPr anchorCtr="0" anchor="t" bIns="91425" lIns="91425" spcFirstLastPara="1" rIns="91425" wrap="square" tIns="91425">
            <a:spAutoFit/>
          </a:bodyPr>
          <a:lstStyle>
            <a:lvl1pPr lvl="0" rtl="0" algn="ctr">
              <a:lnSpc>
                <a:spcPct val="100000"/>
              </a:lnSpc>
              <a:spcBef>
                <a:spcPts val="0"/>
              </a:spcBef>
              <a:spcAft>
                <a:spcPts val="0"/>
              </a:spcAft>
              <a:buClr>
                <a:schemeClr val="lt1"/>
              </a:buClr>
              <a:buSzPts val="2100"/>
              <a:buNone/>
              <a:defRPr sz="21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02" name="Google Shape;102;p16"/>
          <p:cNvSpPr txBox="1"/>
          <p:nvPr>
            <p:ph idx="2" type="body"/>
          </p:nvPr>
        </p:nvSpPr>
        <p:spPr>
          <a:xfrm>
            <a:off x="367500" y="277225"/>
            <a:ext cx="3837000" cy="4564200"/>
          </a:xfrm>
          <a:prstGeom prst="rect">
            <a:avLst/>
          </a:prstGeom>
        </p:spPr>
        <p:txBody>
          <a:bodyPr anchorCtr="0" anchor="ctr" bIns="91425" lIns="91425" spcFirstLastPara="1" rIns="91425" wrap="square" tIns="91425">
            <a:noAutofit/>
          </a:bodyPr>
          <a:lstStyle>
            <a:lvl1pPr indent="-330200" lvl="0" marL="457200" rtl="0">
              <a:spcBef>
                <a:spcPts val="0"/>
              </a:spcBef>
              <a:spcAft>
                <a:spcPts val="0"/>
              </a:spcAft>
              <a:buSzPts val="16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3" name="Google Shape;103;p16"/>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7"/>
          <p:cNvSpPr txBox="1"/>
          <p:nvPr>
            <p:ph idx="1" type="body"/>
          </p:nvPr>
        </p:nvSpPr>
        <p:spPr>
          <a:xfrm>
            <a:off x="173150" y="4407625"/>
            <a:ext cx="5998800" cy="605100"/>
          </a:xfrm>
          <a:prstGeom prst="rect">
            <a:avLst/>
          </a:prstGeom>
        </p:spPr>
        <p:txBody>
          <a:bodyPr anchorCtr="0" anchor="ctr" bIns="91425" lIns="91425" spcFirstLastPara="1" rIns="91425" wrap="square" tIns="91425">
            <a:spAutoFit/>
          </a:bodyPr>
          <a:lstStyle>
            <a:lvl1pPr indent="-228600" lvl="0" marL="457200">
              <a:lnSpc>
                <a:spcPct val="100000"/>
              </a:lnSpc>
              <a:spcBef>
                <a:spcPts val="0"/>
              </a:spcBef>
              <a:spcAft>
                <a:spcPts val="0"/>
              </a:spcAft>
              <a:buClr>
                <a:schemeClr val="lt1"/>
              </a:buClr>
              <a:buSzPts val="1600"/>
              <a:buNone/>
              <a:defRPr i="1">
                <a:solidFill>
                  <a:schemeClr val="lt1"/>
                </a:solidFill>
              </a:defRPr>
            </a:lvl1pPr>
          </a:lstStyle>
          <a:p/>
        </p:txBody>
      </p:sp>
      <p:sp>
        <p:nvSpPr>
          <p:cNvPr id="106" name="Google Shape;106;p17"/>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sp>
        <p:nvSpPr>
          <p:cNvPr id="108" name="Google Shape;108;p18"/>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109" name="Google Shape;109;p18"/>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0200" lvl="0" marL="457200" algn="ctr">
              <a:spcBef>
                <a:spcPts val="0"/>
              </a:spcBef>
              <a:spcAft>
                <a:spcPts val="0"/>
              </a:spcAft>
              <a:buClr>
                <a:schemeClr val="lt1"/>
              </a:buClr>
              <a:buSzPts val="16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110" name="Google Shape;110;p18"/>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radecimentos">
  <p:cSld name="BIG_NUMBER_1">
    <p:spTree>
      <p:nvGrpSpPr>
        <p:cNvPr id="111" name="Shape 111"/>
        <p:cNvGrpSpPr/>
        <p:nvPr/>
      </p:nvGrpSpPr>
      <p:grpSpPr>
        <a:xfrm>
          <a:off x="0" y="0"/>
          <a:ext cx="0" cy="0"/>
          <a:chOff x="0" y="0"/>
          <a:chExt cx="0" cy="0"/>
        </a:xfrm>
      </p:grpSpPr>
      <p:sp>
        <p:nvSpPr>
          <p:cNvPr id="112" name="Google Shape;112;p19"/>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113" name="Google Shape;113;p19"/>
          <p:cNvSpPr txBox="1"/>
          <p:nvPr>
            <p:ph type="title"/>
          </p:nvPr>
        </p:nvSpPr>
        <p:spPr>
          <a:xfrm>
            <a:off x="1799275" y="1078975"/>
            <a:ext cx="5484000" cy="746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14" name="Google Shape;114;p19"/>
          <p:cNvSpPr txBox="1"/>
          <p:nvPr>
            <p:ph idx="1" type="body"/>
          </p:nvPr>
        </p:nvSpPr>
        <p:spPr>
          <a:xfrm>
            <a:off x="2632525" y="2550325"/>
            <a:ext cx="3817500" cy="393600"/>
          </a:xfrm>
          <a:prstGeom prst="rect">
            <a:avLst/>
          </a:prstGeom>
        </p:spPr>
        <p:txBody>
          <a:bodyPr anchorCtr="0" anchor="t" bIns="91425" lIns="91425" spcFirstLastPara="1" rIns="91425" wrap="square" tIns="91425">
            <a:spAutoFit/>
          </a:bodyPr>
          <a:lstStyle>
            <a:lvl1pPr indent="-330200" lvl="0" marL="457200" algn="ctr">
              <a:spcBef>
                <a:spcPts val="0"/>
              </a:spcBef>
              <a:spcAft>
                <a:spcPts val="0"/>
              </a:spcAft>
              <a:buClr>
                <a:schemeClr val="lt1"/>
              </a:buClr>
              <a:buSzPts val="16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pic>
        <p:nvPicPr>
          <p:cNvPr id="115" name="Google Shape;115;p19"/>
          <p:cNvPicPr preferRelativeResize="0"/>
          <p:nvPr/>
        </p:nvPicPr>
        <p:blipFill rotWithShape="1">
          <a:blip r:embed="rId2">
            <a:alphaModFix/>
          </a:blip>
          <a:srcRect b="26089" l="0" r="0" t="26170"/>
          <a:stretch/>
        </p:blipFill>
        <p:spPr>
          <a:xfrm>
            <a:off x="2632537" y="3465523"/>
            <a:ext cx="3817498" cy="136683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ido" type="blank">
  <p:cSld name="BLANK">
    <p:spTree>
      <p:nvGrpSpPr>
        <p:cNvPr id="116" name="Shape 116"/>
        <p:cNvGrpSpPr/>
        <p:nvPr/>
      </p:nvGrpSpPr>
      <p:grpSpPr>
        <a:xfrm>
          <a:off x="0" y="0"/>
          <a:ext cx="0" cy="0"/>
          <a:chOff x="0" y="0"/>
          <a:chExt cx="0" cy="0"/>
        </a:xfrm>
      </p:grpSpPr>
      <p:sp>
        <p:nvSpPr>
          <p:cNvPr id="117" name="Google Shape;117;p20"/>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pic>
        <p:nvPicPr>
          <p:cNvPr id="21" name="Google Shape;21;p3"/>
          <p:cNvPicPr preferRelativeResize="0"/>
          <p:nvPr/>
        </p:nvPicPr>
        <p:blipFill>
          <a:blip r:embed="rId2">
            <a:alphaModFix/>
          </a:blip>
          <a:stretch>
            <a:fillRect/>
          </a:stretch>
        </p:blipFill>
        <p:spPr>
          <a:xfrm>
            <a:off x="0" y="0"/>
            <a:ext cx="9136501" cy="5143501"/>
          </a:xfrm>
          <a:prstGeom prst="rect">
            <a:avLst/>
          </a:prstGeom>
          <a:noFill/>
          <a:ln>
            <a:noFill/>
          </a:ln>
        </p:spPr>
      </p:pic>
      <p:sp>
        <p:nvSpPr>
          <p:cNvPr id="22" name="Google Shape;22;p3"/>
          <p:cNvSpPr txBox="1"/>
          <p:nvPr>
            <p:ph type="title"/>
          </p:nvPr>
        </p:nvSpPr>
        <p:spPr>
          <a:xfrm>
            <a:off x="3140375" y="1554800"/>
            <a:ext cx="5518800" cy="2116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24" name="Google Shape;24;p3"/>
          <p:cNvSpPr/>
          <p:nvPr/>
        </p:nvSpPr>
        <p:spPr>
          <a:xfrm>
            <a:off x="2924850" y="1713600"/>
            <a:ext cx="92400" cy="1716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ro">
  <p:cSld name="BLANK_1">
    <p:bg>
      <p:bgPr>
        <a:solidFill>
          <a:schemeClr val="lt2"/>
        </a:solidFill>
      </p:bgPr>
    </p:bg>
    <p:spTree>
      <p:nvGrpSpPr>
        <p:cNvPr id="118" name="Shape 118"/>
        <p:cNvGrpSpPr/>
        <p:nvPr/>
      </p:nvGrpSpPr>
      <p:grpSpPr>
        <a:xfrm>
          <a:off x="0" y="0"/>
          <a:ext cx="0" cy="0"/>
          <a:chOff x="0" y="0"/>
          <a:chExt cx="0" cy="0"/>
        </a:xfrm>
      </p:grpSpPr>
      <p:sp>
        <p:nvSpPr>
          <p:cNvPr id="119" name="Google Shape;119;p21"/>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pic>
        <p:nvPicPr>
          <p:cNvPr id="26" name="Google Shape;26;p4"/>
          <p:cNvPicPr preferRelativeResize="0"/>
          <p:nvPr/>
        </p:nvPicPr>
        <p:blipFill>
          <a:blip r:embed="rId2">
            <a:alphaModFix/>
          </a:blip>
          <a:stretch>
            <a:fillRect/>
          </a:stretch>
        </p:blipFill>
        <p:spPr>
          <a:xfrm>
            <a:off x="-2365" y="-2250"/>
            <a:ext cx="9148729" cy="5147999"/>
          </a:xfrm>
          <a:prstGeom prst="rect">
            <a:avLst/>
          </a:prstGeom>
          <a:noFill/>
          <a:ln>
            <a:noFill/>
          </a:ln>
        </p:spPr>
      </p:pic>
      <p:sp>
        <p:nvSpPr>
          <p:cNvPr id="27" name="Google Shape;27;p4"/>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4"/>
          <p:cNvSpPr txBox="1"/>
          <p:nvPr>
            <p:ph idx="1" type="body"/>
          </p:nvPr>
        </p:nvSpPr>
        <p:spPr>
          <a:xfrm>
            <a:off x="311700" y="936000"/>
            <a:ext cx="7670100" cy="3956400"/>
          </a:xfrm>
          <a:prstGeom prst="rect">
            <a:avLst/>
          </a:prstGeom>
        </p:spPr>
        <p:txBody>
          <a:bodyPr anchorCtr="0" anchor="t" bIns="91425" lIns="91425" spcFirstLastPara="1" rIns="91425" wrap="square" tIns="91425">
            <a:spAutoFit/>
          </a:bodyPr>
          <a:lstStyle>
            <a:lvl1pPr indent="-330200" lvl="0" marL="457200">
              <a:spcBef>
                <a:spcPts val="0"/>
              </a:spcBef>
              <a:spcAft>
                <a:spcPts val="0"/>
              </a:spcAft>
              <a:buSzPts val="16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pic>
        <p:nvPicPr>
          <p:cNvPr id="30" name="Google Shape;30;p4"/>
          <p:cNvPicPr preferRelativeResize="0"/>
          <p:nvPr/>
        </p:nvPicPr>
        <p:blipFill>
          <a:blip r:embed="rId3">
            <a:alphaModFix/>
          </a:blip>
          <a:stretch>
            <a:fillRect/>
          </a:stretch>
        </p:blipFill>
        <p:spPr>
          <a:xfrm>
            <a:off x="8082850" y="11675"/>
            <a:ext cx="1018250" cy="10182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ódigo">
  <p:cSld name="TITLE_AND_BODY_4">
    <p:spTree>
      <p:nvGrpSpPr>
        <p:cNvPr id="31" name="Shape 31"/>
        <p:cNvGrpSpPr/>
        <p:nvPr/>
      </p:nvGrpSpPr>
      <p:grpSpPr>
        <a:xfrm>
          <a:off x="0" y="0"/>
          <a:ext cx="0" cy="0"/>
          <a:chOff x="0" y="0"/>
          <a:chExt cx="0" cy="0"/>
        </a:xfrm>
      </p:grpSpPr>
      <p:pic>
        <p:nvPicPr>
          <p:cNvPr id="32" name="Google Shape;32;p5"/>
          <p:cNvPicPr preferRelativeResize="0"/>
          <p:nvPr/>
        </p:nvPicPr>
        <p:blipFill>
          <a:blip r:embed="rId2">
            <a:alphaModFix/>
          </a:blip>
          <a:stretch>
            <a:fillRect/>
          </a:stretch>
        </p:blipFill>
        <p:spPr>
          <a:xfrm>
            <a:off x="0" y="0"/>
            <a:ext cx="9148729" cy="5147999"/>
          </a:xfrm>
          <a:prstGeom prst="rect">
            <a:avLst/>
          </a:prstGeom>
          <a:noFill/>
          <a:ln>
            <a:noFill/>
          </a:ln>
        </p:spPr>
      </p:pic>
      <p:sp>
        <p:nvSpPr>
          <p:cNvPr id="33" name="Google Shape;33;p5"/>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 name="Google Shape;34;p5"/>
          <p:cNvSpPr txBox="1"/>
          <p:nvPr>
            <p:ph idx="1" type="body"/>
          </p:nvPr>
        </p:nvSpPr>
        <p:spPr>
          <a:xfrm>
            <a:off x="455400" y="1354850"/>
            <a:ext cx="7446900" cy="3537300"/>
          </a:xfrm>
          <a:prstGeom prst="rect">
            <a:avLst/>
          </a:prstGeom>
          <a:solidFill>
            <a:schemeClr val="lt2"/>
          </a:solidFill>
          <a:effectLst>
            <a:outerShdw rotWithShape="0" algn="bl" dir="10800000" dist="57150">
              <a:schemeClr val="accent1"/>
            </a:outerShdw>
          </a:effectLst>
        </p:spPr>
        <p:txBody>
          <a:bodyPr anchorCtr="0" anchor="t" bIns="91425" lIns="91425" spcFirstLastPara="1" rIns="91425" wrap="square" tIns="91425">
            <a:spAutoFit/>
          </a:bodyPr>
          <a:lstStyle>
            <a:lvl1pPr indent="-317500" lvl="0" marL="457200" rtl="0">
              <a:lnSpc>
                <a:spcPct val="100000"/>
              </a:lnSpc>
              <a:spcBef>
                <a:spcPts val="0"/>
              </a:spcBef>
              <a:spcAft>
                <a:spcPts val="0"/>
              </a:spcAft>
              <a:buSzPts val="1400"/>
              <a:buFont typeface="Courier New"/>
              <a:buChar char="●"/>
              <a:defRPr sz="1400">
                <a:latin typeface="Courier New"/>
                <a:ea typeface="Courier New"/>
                <a:cs typeface="Courier New"/>
                <a:sym typeface="Courier New"/>
              </a:defRPr>
            </a:lvl1pPr>
            <a:lvl2pPr indent="-304800" lvl="1" marL="9144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2pPr>
            <a:lvl3pPr indent="-304800" lvl="2" marL="13716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3pPr>
            <a:lvl4pPr indent="-304800" lvl="3" marL="18288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4pPr>
            <a:lvl5pPr indent="-304800" lvl="4" marL="22860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5pPr>
            <a:lvl6pPr indent="-304800" lvl="5" marL="27432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6pPr>
            <a:lvl7pPr indent="-304800" lvl="6" marL="32004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7pPr>
            <a:lvl8pPr indent="-304800" lvl="7" marL="36576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8pPr>
            <a:lvl9pPr indent="-304800" lvl="8" marL="4114800" rtl="0">
              <a:lnSpc>
                <a:spcPct val="100000"/>
              </a:lnSpc>
              <a:spcBef>
                <a:spcPts val="0"/>
              </a:spcBef>
              <a:spcAft>
                <a:spcPts val="0"/>
              </a:spcAft>
              <a:buSzPts val="1200"/>
              <a:buFont typeface="Courier New"/>
              <a:buChar char="■"/>
              <a:defRPr sz="1200">
                <a:latin typeface="Courier New"/>
                <a:ea typeface="Courier New"/>
                <a:cs typeface="Courier New"/>
                <a:sym typeface="Courier New"/>
              </a:defRPr>
            </a:lvl9pPr>
          </a:lstStyle>
          <a:p/>
        </p:txBody>
      </p:sp>
      <p:sp>
        <p:nvSpPr>
          <p:cNvPr id="35" name="Google Shape;35;p5"/>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
        <p:nvSpPr>
          <p:cNvPr id="36" name="Google Shape;36;p5"/>
          <p:cNvSpPr txBox="1"/>
          <p:nvPr>
            <p:ph idx="2" type="subTitle"/>
          </p:nvPr>
        </p:nvSpPr>
        <p:spPr>
          <a:xfrm>
            <a:off x="386225" y="944613"/>
            <a:ext cx="7240200" cy="324300"/>
          </a:xfrm>
          <a:prstGeom prst="rect">
            <a:avLst/>
          </a:prstGeom>
        </p:spPr>
        <p:txBody>
          <a:bodyPr anchorCtr="0" anchor="t" bIns="91425" lIns="91425" spcFirstLastPara="1" rIns="91425" wrap="square" tIns="91425">
            <a:spAutoFit/>
          </a:bodyPr>
          <a:lstStyle>
            <a:lvl1pPr lvl="0">
              <a:spcBef>
                <a:spcPts val="0"/>
              </a:spcBef>
              <a:spcAft>
                <a:spcPts val="0"/>
              </a:spcAft>
              <a:buSzPts val="14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37" name="Google Shape;37;p5"/>
          <p:cNvPicPr preferRelativeResize="0"/>
          <p:nvPr/>
        </p:nvPicPr>
        <p:blipFill>
          <a:blip r:embed="rId3">
            <a:alphaModFix/>
          </a:blip>
          <a:stretch>
            <a:fillRect/>
          </a:stretch>
        </p:blipFill>
        <p:spPr>
          <a:xfrm>
            <a:off x="8082850" y="11675"/>
            <a:ext cx="1018250" cy="10182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rpo horizontal">
  <p:cSld name="TITLE_AND_BODY_1">
    <p:spTree>
      <p:nvGrpSpPr>
        <p:cNvPr id="38" name="Shape 38"/>
        <p:cNvGrpSpPr/>
        <p:nvPr/>
      </p:nvGrpSpPr>
      <p:grpSpPr>
        <a:xfrm>
          <a:off x="0" y="0"/>
          <a:ext cx="0" cy="0"/>
          <a:chOff x="0" y="0"/>
          <a:chExt cx="0" cy="0"/>
        </a:xfrm>
      </p:grpSpPr>
      <p:pic>
        <p:nvPicPr>
          <p:cNvPr id="39" name="Google Shape;39;p6"/>
          <p:cNvPicPr preferRelativeResize="0"/>
          <p:nvPr/>
        </p:nvPicPr>
        <p:blipFill>
          <a:blip r:embed="rId2">
            <a:alphaModFix/>
          </a:blip>
          <a:stretch>
            <a:fillRect/>
          </a:stretch>
        </p:blipFill>
        <p:spPr>
          <a:xfrm>
            <a:off x="0" y="0"/>
            <a:ext cx="9144000" cy="5147722"/>
          </a:xfrm>
          <a:prstGeom prst="rect">
            <a:avLst/>
          </a:prstGeom>
          <a:noFill/>
          <a:ln>
            <a:noFill/>
          </a:ln>
        </p:spPr>
      </p:pic>
      <p:sp>
        <p:nvSpPr>
          <p:cNvPr id="40" name="Google Shape;40;p6"/>
          <p:cNvSpPr txBox="1"/>
          <p:nvPr>
            <p:ph type="title"/>
          </p:nvPr>
        </p:nvSpPr>
        <p:spPr>
          <a:xfrm>
            <a:off x="311700" y="215525"/>
            <a:ext cx="8520600" cy="604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6"/>
          <p:cNvSpPr txBox="1"/>
          <p:nvPr>
            <p:ph idx="1" type="body"/>
          </p:nvPr>
        </p:nvSpPr>
        <p:spPr>
          <a:xfrm>
            <a:off x="311700" y="936000"/>
            <a:ext cx="8520600" cy="3625800"/>
          </a:xfrm>
          <a:prstGeom prst="rect">
            <a:avLst/>
          </a:prstGeom>
        </p:spPr>
        <p:txBody>
          <a:bodyPr anchorCtr="0" anchor="t" bIns="91425" lIns="91425" spcFirstLastPara="1" rIns="91425" wrap="square" tIns="91425">
            <a:spAutoFit/>
          </a:bodyPr>
          <a:lstStyle>
            <a:lvl1pPr indent="-330200" lvl="0" marL="457200" rtl="0">
              <a:spcBef>
                <a:spcPts val="0"/>
              </a:spcBef>
              <a:spcAft>
                <a:spcPts val="0"/>
              </a:spcAft>
              <a:buSzPts val="16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2" name="Google Shape;42;p6"/>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pic>
        <p:nvPicPr>
          <p:cNvPr id="43" name="Google Shape;43;p6"/>
          <p:cNvPicPr preferRelativeResize="0"/>
          <p:nvPr/>
        </p:nvPicPr>
        <p:blipFill>
          <a:blip r:embed="rId3">
            <a:alphaModFix/>
          </a:blip>
          <a:stretch>
            <a:fillRect/>
          </a:stretch>
        </p:blipFill>
        <p:spPr>
          <a:xfrm>
            <a:off x="64125" y="4444075"/>
            <a:ext cx="653150" cy="6531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rpo e caixas">
  <p:cSld name="TITLE_AND_BODY_3">
    <p:spTree>
      <p:nvGrpSpPr>
        <p:cNvPr id="44" name="Shape 44"/>
        <p:cNvGrpSpPr/>
        <p:nvPr/>
      </p:nvGrpSpPr>
      <p:grpSpPr>
        <a:xfrm>
          <a:off x="0" y="0"/>
          <a:ext cx="0" cy="0"/>
          <a:chOff x="0" y="0"/>
          <a:chExt cx="0" cy="0"/>
        </a:xfrm>
      </p:grpSpPr>
      <p:pic>
        <p:nvPicPr>
          <p:cNvPr id="45" name="Google Shape;45;p7"/>
          <p:cNvPicPr preferRelativeResize="0"/>
          <p:nvPr/>
        </p:nvPicPr>
        <p:blipFill>
          <a:blip r:embed="rId2">
            <a:alphaModFix/>
          </a:blip>
          <a:stretch>
            <a:fillRect/>
          </a:stretch>
        </p:blipFill>
        <p:spPr>
          <a:xfrm>
            <a:off x="0" y="0"/>
            <a:ext cx="9144000" cy="5145975"/>
          </a:xfrm>
          <a:prstGeom prst="rect">
            <a:avLst/>
          </a:prstGeom>
          <a:noFill/>
          <a:ln>
            <a:noFill/>
          </a:ln>
        </p:spPr>
      </p:pic>
      <p:sp>
        <p:nvSpPr>
          <p:cNvPr id="46" name="Google Shape;46;p7"/>
          <p:cNvSpPr txBox="1"/>
          <p:nvPr>
            <p:ph idx="1" type="body"/>
          </p:nvPr>
        </p:nvSpPr>
        <p:spPr>
          <a:xfrm>
            <a:off x="385575" y="1759450"/>
            <a:ext cx="7565700" cy="2623800"/>
          </a:xfrm>
          <a:prstGeom prst="rect">
            <a:avLst/>
          </a:prstGeom>
          <a:solidFill>
            <a:schemeClr val="lt2"/>
          </a:solidFill>
          <a:effectLst>
            <a:outerShdw rotWithShape="0" algn="bl" dir="10800000" dist="57150">
              <a:schemeClr val="accent1"/>
            </a:outerShdw>
          </a:effectLst>
        </p:spPr>
        <p:txBody>
          <a:bodyPr anchorCtr="0" anchor="t" bIns="91425" lIns="91425" spcFirstLastPara="1" rIns="91425" wrap="square" tIns="342000">
            <a:sp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7" name="Google Shape;47;p7"/>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 name="Google Shape;48;p7"/>
          <p:cNvSpPr txBox="1"/>
          <p:nvPr>
            <p:ph idx="2" type="body"/>
          </p:nvPr>
        </p:nvSpPr>
        <p:spPr>
          <a:xfrm>
            <a:off x="311700" y="939025"/>
            <a:ext cx="7531500" cy="649800"/>
          </a:xfrm>
          <a:prstGeom prst="rect">
            <a:avLst/>
          </a:prstGeom>
        </p:spPr>
        <p:txBody>
          <a:bodyPr anchorCtr="0" anchor="t" bIns="91425" lIns="91425" spcFirstLastPara="1" rIns="91425" wrap="square" tIns="91425">
            <a:spAutoFit/>
          </a:bodyPr>
          <a:lstStyle>
            <a:lvl1pPr indent="-330200" lvl="0" marL="457200" rtl="0">
              <a:spcBef>
                <a:spcPts val="0"/>
              </a:spcBef>
              <a:spcAft>
                <a:spcPts val="0"/>
              </a:spcAft>
              <a:buSzPts val="16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9" name="Google Shape;49;p7"/>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
        <p:nvSpPr>
          <p:cNvPr id="50" name="Google Shape;50;p7"/>
          <p:cNvSpPr txBox="1"/>
          <p:nvPr>
            <p:ph idx="3" type="subTitle"/>
          </p:nvPr>
        </p:nvSpPr>
        <p:spPr>
          <a:xfrm>
            <a:off x="385725" y="1798875"/>
            <a:ext cx="7295700" cy="3039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Clr>
                <a:schemeClr val="accent1"/>
              </a:buClr>
              <a:buSzPts val="1400"/>
              <a:buNone/>
              <a:defRPr b="1" sz="14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51" name="Google Shape;51;p7"/>
          <p:cNvPicPr preferRelativeResize="0"/>
          <p:nvPr/>
        </p:nvPicPr>
        <p:blipFill>
          <a:blip r:embed="rId3">
            <a:alphaModFix/>
          </a:blip>
          <a:stretch>
            <a:fillRect/>
          </a:stretch>
        </p:blipFill>
        <p:spPr>
          <a:xfrm>
            <a:off x="8082850" y="11675"/>
            <a:ext cx="1018250" cy="10182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rpo e caixas horizontal">
  <p:cSld name="TITLE_AND_BODY_3_1">
    <p:spTree>
      <p:nvGrpSpPr>
        <p:cNvPr id="52" name="Shape 52"/>
        <p:cNvGrpSpPr/>
        <p:nvPr/>
      </p:nvGrpSpPr>
      <p:grpSpPr>
        <a:xfrm>
          <a:off x="0" y="0"/>
          <a:ext cx="0" cy="0"/>
          <a:chOff x="0" y="0"/>
          <a:chExt cx="0" cy="0"/>
        </a:xfrm>
      </p:grpSpPr>
      <p:pic>
        <p:nvPicPr>
          <p:cNvPr id="53" name="Google Shape;53;p8"/>
          <p:cNvPicPr preferRelativeResize="0"/>
          <p:nvPr/>
        </p:nvPicPr>
        <p:blipFill>
          <a:blip r:embed="rId2">
            <a:alphaModFix/>
          </a:blip>
          <a:stretch>
            <a:fillRect/>
          </a:stretch>
        </p:blipFill>
        <p:spPr>
          <a:xfrm>
            <a:off x="0" y="0"/>
            <a:ext cx="9144000" cy="5146243"/>
          </a:xfrm>
          <a:prstGeom prst="rect">
            <a:avLst/>
          </a:prstGeom>
          <a:noFill/>
          <a:ln>
            <a:noFill/>
          </a:ln>
        </p:spPr>
      </p:pic>
      <p:sp>
        <p:nvSpPr>
          <p:cNvPr id="54" name="Google Shape;54;p8"/>
          <p:cNvSpPr txBox="1"/>
          <p:nvPr>
            <p:ph idx="1" type="body"/>
          </p:nvPr>
        </p:nvSpPr>
        <p:spPr>
          <a:xfrm>
            <a:off x="394400" y="1759450"/>
            <a:ext cx="8470200" cy="2470500"/>
          </a:xfrm>
          <a:prstGeom prst="rect">
            <a:avLst/>
          </a:prstGeom>
          <a:solidFill>
            <a:schemeClr val="lt2"/>
          </a:solidFill>
          <a:effectLst>
            <a:outerShdw rotWithShape="0" algn="bl" dir="10800000" dist="57150">
              <a:schemeClr val="accent1"/>
            </a:outerShdw>
          </a:effectLst>
        </p:spPr>
        <p:txBody>
          <a:bodyPr anchorCtr="0" anchor="t" bIns="91425" lIns="91425" spcFirstLastPara="1" rIns="91425" wrap="square" tIns="342000">
            <a:sp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5" name="Google Shape;55;p8"/>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8"/>
          <p:cNvSpPr txBox="1"/>
          <p:nvPr>
            <p:ph idx="2" type="body"/>
          </p:nvPr>
        </p:nvSpPr>
        <p:spPr>
          <a:xfrm>
            <a:off x="311700" y="939025"/>
            <a:ext cx="8432100" cy="649800"/>
          </a:xfrm>
          <a:prstGeom prst="rect">
            <a:avLst/>
          </a:prstGeom>
        </p:spPr>
        <p:txBody>
          <a:bodyPr anchorCtr="0" anchor="t" bIns="91425" lIns="91425" spcFirstLastPara="1" rIns="91425" wrap="square" tIns="91425">
            <a:spAutoFit/>
          </a:bodyPr>
          <a:lstStyle>
            <a:lvl1pPr indent="-330200" lvl="0" marL="457200" rtl="0">
              <a:spcBef>
                <a:spcPts val="0"/>
              </a:spcBef>
              <a:spcAft>
                <a:spcPts val="0"/>
              </a:spcAft>
              <a:buSzPts val="16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7" name="Google Shape;57;p8"/>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
        <p:nvSpPr>
          <p:cNvPr id="58" name="Google Shape;58;p8"/>
          <p:cNvSpPr txBox="1"/>
          <p:nvPr>
            <p:ph idx="3" type="subTitle"/>
          </p:nvPr>
        </p:nvSpPr>
        <p:spPr>
          <a:xfrm>
            <a:off x="394576" y="1798875"/>
            <a:ext cx="8168100" cy="3039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None/>
              <a:defRPr b="1" sz="1400">
                <a:solidFill>
                  <a:schemeClr val="accen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59" name="Google Shape;59;p8"/>
          <p:cNvPicPr preferRelativeResize="0"/>
          <p:nvPr/>
        </p:nvPicPr>
        <p:blipFill>
          <a:blip r:embed="rId3">
            <a:alphaModFix/>
          </a:blip>
          <a:stretch>
            <a:fillRect/>
          </a:stretch>
        </p:blipFill>
        <p:spPr>
          <a:xfrm>
            <a:off x="64125" y="4444075"/>
            <a:ext cx="653150" cy="6531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p:cSld name="TITLE_AND_BODY_2">
    <p:spTree>
      <p:nvGrpSpPr>
        <p:cNvPr id="60" name="Shape 60"/>
        <p:cNvGrpSpPr/>
        <p:nvPr/>
      </p:nvGrpSpPr>
      <p:grpSpPr>
        <a:xfrm>
          <a:off x="0" y="0"/>
          <a:ext cx="0" cy="0"/>
          <a:chOff x="0" y="0"/>
          <a:chExt cx="0" cy="0"/>
        </a:xfrm>
      </p:grpSpPr>
      <p:pic>
        <p:nvPicPr>
          <p:cNvPr id="61" name="Google Shape;61;p9"/>
          <p:cNvPicPr preferRelativeResize="0"/>
          <p:nvPr/>
        </p:nvPicPr>
        <p:blipFill>
          <a:blip r:embed="rId2">
            <a:alphaModFix/>
          </a:blip>
          <a:stretch>
            <a:fillRect/>
          </a:stretch>
        </p:blipFill>
        <p:spPr>
          <a:xfrm>
            <a:off x="0" y="0"/>
            <a:ext cx="9144000" cy="5146190"/>
          </a:xfrm>
          <a:prstGeom prst="rect">
            <a:avLst/>
          </a:prstGeom>
          <a:noFill/>
          <a:ln>
            <a:noFill/>
          </a:ln>
        </p:spPr>
      </p:pic>
      <p:sp>
        <p:nvSpPr>
          <p:cNvPr id="62" name="Google Shape;62;p9"/>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9"/>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pic>
        <p:nvPicPr>
          <p:cNvPr id="64" name="Google Shape;64;p9"/>
          <p:cNvPicPr preferRelativeResize="0"/>
          <p:nvPr/>
        </p:nvPicPr>
        <p:blipFill>
          <a:blip r:embed="rId3">
            <a:alphaModFix/>
          </a:blip>
          <a:stretch>
            <a:fillRect/>
          </a:stretch>
        </p:blipFill>
        <p:spPr>
          <a:xfrm>
            <a:off x="8082850" y="11675"/>
            <a:ext cx="1018250" cy="10182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horizontal">
  <p:cSld name="TITLE_AND_BODY_1_1">
    <p:spTree>
      <p:nvGrpSpPr>
        <p:cNvPr id="65" name="Shape 65"/>
        <p:cNvGrpSpPr/>
        <p:nvPr/>
      </p:nvGrpSpPr>
      <p:grpSpPr>
        <a:xfrm>
          <a:off x="0" y="0"/>
          <a:ext cx="0" cy="0"/>
          <a:chOff x="0" y="0"/>
          <a:chExt cx="0" cy="0"/>
        </a:xfrm>
      </p:grpSpPr>
      <p:pic>
        <p:nvPicPr>
          <p:cNvPr id="66" name="Google Shape;66;p10"/>
          <p:cNvPicPr preferRelativeResize="0"/>
          <p:nvPr/>
        </p:nvPicPr>
        <p:blipFill>
          <a:blip r:embed="rId2">
            <a:alphaModFix/>
          </a:blip>
          <a:stretch>
            <a:fillRect/>
          </a:stretch>
        </p:blipFill>
        <p:spPr>
          <a:xfrm>
            <a:off x="0" y="0"/>
            <a:ext cx="9144000" cy="5147722"/>
          </a:xfrm>
          <a:prstGeom prst="rect">
            <a:avLst/>
          </a:prstGeom>
          <a:noFill/>
          <a:ln>
            <a:noFill/>
          </a:ln>
        </p:spPr>
      </p:pic>
      <p:sp>
        <p:nvSpPr>
          <p:cNvPr id="67" name="Google Shape;67;p10"/>
          <p:cNvSpPr txBox="1"/>
          <p:nvPr>
            <p:ph type="title"/>
          </p:nvPr>
        </p:nvSpPr>
        <p:spPr>
          <a:xfrm>
            <a:off x="311700" y="215525"/>
            <a:ext cx="8520600" cy="604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0"/>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pic>
        <p:nvPicPr>
          <p:cNvPr id="69" name="Google Shape;69;p10"/>
          <p:cNvPicPr preferRelativeResize="0"/>
          <p:nvPr/>
        </p:nvPicPr>
        <p:blipFill>
          <a:blip r:embed="rId3">
            <a:alphaModFix/>
          </a:blip>
          <a:stretch>
            <a:fillRect/>
          </a:stretch>
        </p:blipFill>
        <p:spPr>
          <a:xfrm>
            <a:off x="64125" y="4444075"/>
            <a:ext cx="653150" cy="6531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16000"/>
            <a:ext cx="8520600" cy="569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Roboto"/>
              <a:buNone/>
              <a:defRPr b="1" sz="2800">
                <a:solidFill>
                  <a:schemeClr val="dk1"/>
                </a:solidFill>
                <a:latin typeface="Roboto"/>
                <a:ea typeface="Roboto"/>
                <a:cs typeface="Roboto"/>
                <a:sym typeface="Robo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936000"/>
            <a:ext cx="8520600" cy="3831000"/>
          </a:xfrm>
          <a:prstGeom prst="rect">
            <a:avLst/>
          </a:prstGeom>
          <a:noFill/>
          <a:ln>
            <a:noFill/>
          </a:ln>
        </p:spPr>
        <p:txBody>
          <a:bodyPr anchorCtr="0" anchor="t" bIns="91425" lIns="91425" spcFirstLastPara="1" rIns="91425" wrap="square" tIns="91425">
            <a:spAutoFit/>
          </a:bodyPr>
          <a:lstStyle>
            <a:lvl1pPr indent="-330200" lvl="0" marL="457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503233" y="4703617"/>
            <a:ext cx="548700" cy="393600"/>
          </a:xfrm>
          <a:prstGeom prst="rect">
            <a:avLst/>
          </a:prstGeom>
          <a:noFill/>
          <a:ln>
            <a:noFill/>
          </a:ln>
        </p:spPr>
        <p:txBody>
          <a:bodyPr anchorCtr="0" anchor="ctr" bIns="91425" lIns="91425" spcFirstLastPara="1" rIns="91425" wrap="square" tIns="91425">
            <a:normAutofit/>
          </a:bodyPr>
          <a:lstStyle>
            <a:lvl1pPr lvl="0" algn="r">
              <a:buNone/>
              <a:defRPr b="1" sz="1200">
                <a:solidFill>
                  <a:schemeClr val="dk1"/>
                </a:solidFill>
              </a:defRPr>
            </a:lvl1pPr>
            <a:lvl2pPr lvl="1" algn="r">
              <a:buNone/>
              <a:defRPr b="1" sz="1200">
                <a:solidFill>
                  <a:schemeClr val="dk1"/>
                </a:solidFill>
              </a:defRPr>
            </a:lvl2pPr>
            <a:lvl3pPr lvl="2" algn="r">
              <a:buNone/>
              <a:defRPr b="1" sz="1200">
                <a:solidFill>
                  <a:schemeClr val="dk1"/>
                </a:solidFill>
              </a:defRPr>
            </a:lvl3pPr>
            <a:lvl4pPr lvl="3" algn="r">
              <a:buNone/>
              <a:defRPr b="1" sz="1200">
                <a:solidFill>
                  <a:schemeClr val="dk1"/>
                </a:solidFill>
              </a:defRPr>
            </a:lvl4pPr>
            <a:lvl5pPr lvl="4" algn="r">
              <a:buNone/>
              <a:defRPr b="1" sz="1200">
                <a:solidFill>
                  <a:schemeClr val="dk1"/>
                </a:solidFill>
              </a:defRPr>
            </a:lvl5pPr>
            <a:lvl6pPr lvl="5" algn="r">
              <a:buNone/>
              <a:defRPr b="1" sz="1200">
                <a:solidFill>
                  <a:schemeClr val="dk1"/>
                </a:solidFill>
              </a:defRPr>
            </a:lvl6pPr>
            <a:lvl7pPr lvl="6" algn="r">
              <a:buNone/>
              <a:defRPr b="1" sz="1200">
                <a:solidFill>
                  <a:schemeClr val="dk1"/>
                </a:solidFill>
              </a:defRPr>
            </a:lvl7pPr>
            <a:lvl8pPr lvl="7" algn="r">
              <a:buNone/>
              <a:defRPr b="1" sz="1200">
                <a:solidFill>
                  <a:schemeClr val="dk1"/>
                </a:solidFill>
              </a:defRPr>
            </a:lvl8pPr>
            <a:lvl9pPr lvl="8" algn="r">
              <a:buNone/>
              <a:defRPr b="1" sz="1200">
                <a:solidFill>
                  <a:schemeClr val="dk1"/>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0" Type="http://schemas.openxmlformats.org/officeDocument/2006/relationships/hyperlink" Target="mailto:tiago_pio@discente.ufg.br"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andre_carmo@discente.ufg.br" TargetMode="External"/><Relationship Id="rId4" Type="http://schemas.openxmlformats.org/officeDocument/2006/relationships/hyperlink" Target="mailto:danilo.lourenco@discente.ufg.br" TargetMode="External"/><Relationship Id="rId9" Type="http://schemas.openxmlformats.org/officeDocument/2006/relationships/hyperlink" Target="mailto:ryanlima@discente.ufg.br" TargetMode="External"/><Relationship Id="rId5" Type="http://schemas.openxmlformats.org/officeDocument/2006/relationships/hyperlink" Target="mailto:igor_gabriel@discente.ufg.br" TargetMode="External"/><Relationship Id="rId6" Type="http://schemas.openxmlformats.org/officeDocument/2006/relationships/hyperlink" Target="mailto:lucas_santos23@discente.ufg.br" TargetMode="External"/><Relationship Id="rId7" Type="http://schemas.openxmlformats.org/officeDocument/2006/relationships/hyperlink" Target="mailto:luisrenato@discente.ufg.br" TargetMode="External"/><Relationship Id="rId8" Type="http://schemas.openxmlformats.org/officeDocument/2006/relationships/hyperlink" Target="mailto:matheus_felipe2@discente.ufg.b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pt.wikipedia.org/wiki/Anima%C3%A7%C3%A3o_digital" TargetMode="External"/><Relationship Id="rId4" Type="http://schemas.openxmlformats.org/officeDocument/2006/relationships/hyperlink" Target="https://edisciplinas.usp.br/pluginfile.php/7735703/mod_resource/content/2/CG_Aula08%20%28Teorica%29.pdf" TargetMode="External"/><Relationship Id="rId5" Type="http://schemas.openxmlformats.org/officeDocument/2006/relationships/hyperlink" Target="https://rockcontent.com/br/talent-blog/principios-da-animacao/" TargetMode="External"/><Relationship Id="rId6" Type="http://schemas.openxmlformats.org/officeDocument/2006/relationships/hyperlink" Target="https://unity.com/pt/topics/what-is-computer-animation" TargetMode="External"/><Relationship Id="rId7" Type="http://schemas.openxmlformats.org/officeDocument/2006/relationships/hyperlink" Target="https://github.com/DaniloLMD/OpenGL/tree/main/trabalhos/animacao"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ctrTitle"/>
          </p:nvPr>
        </p:nvSpPr>
        <p:spPr>
          <a:xfrm>
            <a:off x="875700" y="237375"/>
            <a:ext cx="7392600" cy="61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Apresentação - Grupo 1: Animação</a:t>
            </a:r>
            <a:endParaRPr/>
          </a:p>
        </p:txBody>
      </p:sp>
      <p:sp>
        <p:nvSpPr>
          <p:cNvPr id="125" name="Google Shape;125;p22"/>
          <p:cNvSpPr txBox="1"/>
          <p:nvPr>
            <p:ph idx="1" type="subTitle"/>
          </p:nvPr>
        </p:nvSpPr>
        <p:spPr>
          <a:xfrm>
            <a:off x="7353150" y="1703450"/>
            <a:ext cx="1681500" cy="87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6" name="Google Shape;126;p22"/>
          <p:cNvSpPr txBox="1"/>
          <p:nvPr>
            <p:ph idx="2" type="body"/>
          </p:nvPr>
        </p:nvSpPr>
        <p:spPr>
          <a:xfrm>
            <a:off x="1810050" y="774050"/>
            <a:ext cx="55239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pt-BR"/>
              <a:t>Computação Gráfica - Profª. Deller James Ferreira</a:t>
            </a:r>
            <a:endParaRPr baseline="30000"/>
          </a:p>
        </p:txBody>
      </p:sp>
      <p:sp>
        <p:nvSpPr>
          <p:cNvPr id="127" name="Google Shape;127;p22"/>
          <p:cNvSpPr txBox="1"/>
          <p:nvPr>
            <p:ph idx="3" type="body"/>
          </p:nvPr>
        </p:nvSpPr>
        <p:spPr>
          <a:xfrm>
            <a:off x="6537575" y="1238750"/>
            <a:ext cx="1681500" cy="464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baseline="30000"/>
          </a:p>
        </p:txBody>
      </p:sp>
      <p:sp>
        <p:nvSpPr>
          <p:cNvPr id="128" name="Google Shape;128;p22"/>
          <p:cNvSpPr txBox="1"/>
          <p:nvPr>
            <p:ph idx="5" type="body"/>
          </p:nvPr>
        </p:nvSpPr>
        <p:spPr>
          <a:xfrm>
            <a:off x="1111350" y="1341150"/>
            <a:ext cx="6241800" cy="2655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sz="1000"/>
              <a:t>ANDRÉ GUILHERME ALVES DO CARMO - 202301423 </a:t>
            </a:r>
            <a:r>
              <a:rPr lang="pt-BR" sz="1000" u="sng">
                <a:solidFill>
                  <a:schemeClr val="hlink"/>
                </a:solidFill>
                <a:hlinkClick r:id="rId3"/>
              </a:rPr>
              <a:t>andre_carmo@discente.ufg.br</a:t>
            </a:r>
            <a:endParaRPr sz="1000"/>
          </a:p>
          <a:p>
            <a:pPr indent="0" lvl="0" marL="0" rtl="0" algn="l">
              <a:spcBef>
                <a:spcPts val="1200"/>
              </a:spcBef>
              <a:spcAft>
                <a:spcPts val="0"/>
              </a:spcAft>
              <a:buNone/>
            </a:pPr>
            <a:r>
              <a:rPr lang="pt-BR" sz="1000"/>
              <a:t>DANILO LOURENÇO MACEDO DIAS - 202301431 - </a:t>
            </a:r>
            <a:r>
              <a:rPr lang="pt-BR" sz="1000" u="sng">
                <a:solidFill>
                  <a:schemeClr val="hlink"/>
                </a:solidFill>
                <a:hlinkClick r:id="rId4"/>
              </a:rPr>
              <a:t>danilo.lourenco@discente.ufg.br</a:t>
            </a:r>
            <a:endParaRPr sz="1000"/>
          </a:p>
          <a:p>
            <a:pPr indent="0" lvl="0" marL="0" rtl="0" algn="l">
              <a:spcBef>
                <a:spcPts val="1200"/>
              </a:spcBef>
              <a:spcAft>
                <a:spcPts val="0"/>
              </a:spcAft>
              <a:buNone/>
            </a:pPr>
            <a:r>
              <a:rPr lang="pt-BR" sz="1000"/>
              <a:t>IGOR GABRIEL MARIO DE OLIVEIRA MARTINS - 202301451- </a:t>
            </a:r>
            <a:r>
              <a:rPr lang="pt-BR" sz="1000" u="sng">
                <a:solidFill>
                  <a:schemeClr val="hlink"/>
                </a:solidFill>
                <a:hlinkClick r:id="rId5"/>
              </a:rPr>
              <a:t>igor_gabriel@discente.ufg.br</a:t>
            </a:r>
            <a:endParaRPr sz="1000"/>
          </a:p>
          <a:p>
            <a:pPr indent="0" lvl="0" marL="0" rtl="0" algn="l">
              <a:spcBef>
                <a:spcPts val="1200"/>
              </a:spcBef>
              <a:spcAft>
                <a:spcPts val="0"/>
              </a:spcAft>
              <a:buNone/>
            </a:pPr>
            <a:r>
              <a:rPr lang="pt-BR" sz="1000"/>
              <a:t>LUCAS SANTOS SOARES - 202307089 - </a:t>
            </a:r>
            <a:r>
              <a:rPr lang="pt-BR" sz="1000" u="sng">
                <a:solidFill>
                  <a:schemeClr val="hlink"/>
                </a:solidFill>
                <a:hlinkClick r:id="rId6"/>
              </a:rPr>
              <a:t>lucas_santos23@discente.ufg.br</a:t>
            </a:r>
            <a:endParaRPr sz="1000"/>
          </a:p>
          <a:p>
            <a:pPr indent="0" lvl="0" marL="0" rtl="0" algn="l">
              <a:spcBef>
                <a:spcPts val="1200"/>
              </a:spcBef>
              <a:spcAft>
                <a:spcPts val="0"/>
              </a:spcAft>
              <a:buNone/>
            </a:pPr>
            <a:r>
              <a:rPr lang="pt-BR" sz="1000"/>
              <a:t> LUIS RENATO PINTO CORDEIRO - 202301466 - </a:t>
            </a:r>
            <a:r>
              <a:rPr lang="pt-BR" sz="1000" u="sng">
                <a:solidFill>
                  <a:schemeClr val="hlink"/>
                </a:solidFill>
                <a:hlinkClick r:id="rId7"/>
              </a:rPr>
              <a:t>luisrenato@discente.ufg.br</a:t>
            </a:r>
            <a:endParaRPr sz="1000"/>
          </a:p>
          <a:p>
            <a:pPr indent="0" lvl="0" marL="0" rtl="0" algn="l">
              <a:spcBef>
                <a:spcPts val="1200"/>
              </a:spcBef>
              <a:spcAft>
                <a:spcPts val="0"/>
              </a:spcAft>
              <a:buNone/>
            </a:pPr>
            <a:r>
              <a:rPr lang="pt-BR" sz="1000"/>
              <a:t>MATHEUS FELIPE DE BORBA MACHADO VIEIRA - 202301472 - </a:t>
            </a:r>
            <a:r>
              <a:rPr lang="pt-BR" sz="1000" u="sng">
                <a:solidFill>
                  <a:schemeClr val="hlink"/>
                </a:solidFill>
                <a:hlinkClick r:id="rId8"/>
              </a:rPr>
              <a:t>matheus_felipe2@discente.ufg.br</a:t>
            </a:r>
            <a:endParaRPr sz="1000"/>
          </a:p>
          <a:p>
            <a:pPr indent="0" lvl="0" marL="0" rtl="0" algn="l">
              <a:spcBef>
                <a:spcPts val="1200"/>
              </a:spcBef>
              <a:spcAft>
                <a:spcPts val="0"/>
              </a:spcAft>
              <a:buNone/>
            </a:pPr>
            <a:r>
              <a:rPr lang="pt-BR" sz="1000"/>
              <a:t>RYAN GABRYEL BARBOSA DE LIMA - 202301485 - </a:t>
            </a:r>
            <a:r>
              <a:rPr lang="pt-BR" sz="1000" u="sng">
                <a:solidFill>
                  <a:schemeClr val="hlink"/>
                </a:solidFill>
                <a:hlinkClick r:id="rId9"/>
              </a:rPr>
              <a:t>ryanlima@discente.ufg.br</a:t>
            </a:r>
            <a:endParaRPr sz="1000"/>
          </a:p>
          <a:p>
            <a:pPr indent="0" lvl="0" marL="0" rtl="0" algn="l">
              <a:spcBef>
                <a:spcPts val="1200"/>
              </a:spcBef>
              <a:spcAft>
                <a:spcPts val="1200"/>
              </a:spcAft>
              <a:buNone/>
            </a:pPr>
            <a:r>
              <a:rPr lang="pt-BR" sz="1000"/>
              <a:t>TIAGO FONSECA PIO - 202301489 - </a:t>
            </a:r>
            <a:r>
              <a:rPr lang="pt-BR" sz="1000" u="sng">
                <a:solidFill>
                  <a:schemeClr val="hlink"/>
                </a:solidFill>
                <a:hlinkClick r:id="rId10"/>
              </a:rPr>
              <a:t>tiago_pio@discente.ufg.br</a:t>
            </a:r>
            <a:endParaRPr sz="1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
        <p:nvSpPr>
          <p:cNvPr id="194" name="Google Shape;194;p31"/>
          <p:cNvSpPr txBox="1"/>
          <p:nvPr>
            <p:ph type="title"/>
          </p:nvPr>
        </p:nvSpPr>
        <p:spPr>
          <a:xfrm>
            <a:off x="1799275" y="502650"/>
            <a:ext cx="5484000" cy="74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Obrigado!</a:t>
            </a:r>
            <a:endParaRPr/>
          </a:p>
        </p:txBody>
      </p:sp>
      <p:sp>
        <p:nvSpPr>
          <p:cNvPr id="195" name="Google Shape;195;p31"/>
          <p:cNvSpPr txBox="1"/>
          <p:nvPr>
            <p:ph idx="1" type="body"/>
          </p:nvPr>
        </p:nvSpPr>
        <p:spPr>
          <a:xfrm>
            <a:off x="2632525" y="2307150"/>
            <a:ext cx="3817500" cy="4002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t/>
            </a:r>
            <a:endParaRPr sz="1400"/>
          </a:p>
        </p:txBody>
      </p:sp>
      <p:pic>
        <p:nvPicPr>
          <p:cNvPr descr="a close up of a cartoon character with the letter g on his hat (Fornecido por Tenor)" id="196" name="Google Shape;196;p31"/>
          <p:cNvPicPr preferRelativeResize="0"/>
          <p:nvPr/>
        </p:nvPicPr>
        <p:blipFill>
          <a:blip r:embed="rId3">
            <a:alphaModFix/>
          </a:blip>
          <a:stretch>
            <a:fillRect/>
          </a:stretch>
        </p:blipFill>
        <p:spPr>
          <a:xfrm>
            <a:off x="3110800" y="1249350"/>
            <a:ext cx="2860949" cy="2131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Introdução:</a:t>
            </a:r>
            <a:endParaRPr/>
          </a:p>
        </p:txBody>
      </p:sp>
      <p:sp>
        <p:nvSpPr>
          <p:cNvPr id="134" name="Google Shape;134;p23"/>
          <p:cNvSpPr txBox="1"/>
          <p:nvPr>
            <p:ph idx="1" type="body"/>
          </p:nvPr>
        </p:nvSpPr>
        <p:spPr>
          <a:xfrm>
            <a:off x="311700" y="936000"/>
            <a:ext cx="7670100" cy="2567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a:t>A </a:t>
            </a:r>
            <a:r>
              <a:rPr b="1" lang="pt-BR"/>
              <a:t>animação</a:t>
            </a:r>
            <a:r>
              <a:rPr lang="pt-BR"/>
              <a:t> é a arte de criar imagens em movimento utilizando computadores, mais especificamente usando recursos de computação gráfica, que surgiu durante a era da animação por computador. É um subcampo da computação gráfica e da animação. São criados cada vez mais trabalhos com o uso de gráficos 3D, mas ainda se usam bastante os gráficos 2D. Por vezes, o destino da animação é o próprio computador, mas por vezes é outro meio, como filmes dedicados para publicidade e cinema. </a:t>
            </a:r>
            <a:endParaRPr/>
          </a:p>
          <a:p>
            <a:pPr indent="0" lvl="0" marL="0" rtl="0" algn="l">
              <a:spcBef>
                <a:spcPts val="1200"/>
              </a:spcBef>
              <a:spcAft>
                <a:spcPts val="1200"/>
              </a:spcAft>
              <a:buNone/>
            </a:pPr>
            <a:r>
              <a:t/>
            </a:r>
            <a:endParaRPr/>
          </a:p>
        </p:txBody>
      </p:sp>
      <p:sp>
        <p:nvSpPr>
          <p:cNvPr id="135" name="Google Shape;135;p23"/>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36" name="Google Shape;136;p23"/>
          <p:cNvPicPr preferRelativeResize="0"/>
          <p:nvPr/>
        </p:nvPicPr>
        <p:blipFill>
          <a:blip r:embed="rId3">
            <a:alphaModFix/>
          </a:blip>
          <a:stretch>
            <a:fillRect/>
          </a:stretch>
        </p:blipFill>
        <p:spPr>
          <a:xfrm>
            <a:off x="152400" y="3218700"/>
            <a:ext cx="2186220" cy="1772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Conceitos de Animação:</a:t>
            </a:r>
            <a:endParaRPr/>
          </a:p>
        </p:txBody>
      </p:sp>
      <p:sp>
        <p:nvSpPr>
          <p:cNvPr id="142" name="Google Shape;142;p24"/>
          <p:cNvSpPr txBox="1"/>
          <p:nvPr>
            <p:ph idx="1" type="body"/>
          </p:nvPr>
        </p:nvSpPr>
        <p:spPr>
          <a:xfrm>
            <a:off x="311700" y="865325"/>
            <a:ext cx="7670100" cy="3147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pt-BR" sz="1300"/>
              <a:t>Animação:</a:t>
            </a:r>
            <a:r>
              <a:rPr lang="pt-BR" sz="1300"/>
              <a:t> é a apresentação de quadros (Frames) em sequência e em alta velocidade, de modo a criar a ilusão óptica de movimento.</a:t>
            </a:r>
            <a:endParaRPr sz="1300"/>
          </a:p>
          <a:p>
            <a:pPr indent="0" lvl="0" marL="0" rtl="0" algn="l">
              <a:spcBef>
                <a:spcPts val="1200"/>
              </a:spcBef>
              <a:spcAft>
                <a:spcPts val="0"/>
              </a:spcAft>
              <a:buNone/>
            </a:pPr>
            <a:r>
              <a:rPr b="1" lang="pt-BR" sz="1300"/>
              <a:t>Frames:</a:t>
            </a:r>
            <a:r>
              <a:rPr lang="pt-BR" sz="1300"/>
              <a:t> correspondem aos quadros (imagens) que são exibidas de forma sequencial na animação. Cada imagem pausada em uma animação é um frame.</a:t>
            </a:r>
            <a:endParaRPr sz="1300"/>
          </a:p>
          <a:p>
            <a:pPr indent="0" lvl="0" marL="0" rtl="0" algn="l">
              <a:spcBef>
                <a:spcPts val="1200"/>
              </a:spcBef>
              <a:spcAft>
                <a:spcPts val="0"/>
              </a:spcAft>
              <a:buNone/>
            </a:pPr>
            <a:r>
              <a:rPr b="1" lang="pt-BR" sz="1300"/>
              <a:t>Frame Rate:</a:t>
            </a:r>
            <a:r>
              <a:rPr lang="pt-BR" sz="1300"/>
              <a:t> é o número de frames apresentados em 1 segundo de animação e, quanto maior essa taxa, maior é a sensação de fluidez. São necessários 16 frames por segundo (fps) para se ter a sensação de movimento, mas para que a animação seja fluída são necessários 24 frames por segundo.</a:t>
            </a:r>
            <a:endParaRPr sz="1300"/>
          </a:p>
          <a:p>
            <a:pPr indent="0" lvl="0" marL="0" rtl="0" algn="l">
              <a:spcBef>
                <a:spcPts val="1200"/>
              </a:spcBef>
              <a:spcAft>
                <a:spcPts val="1200"/>
              </a:spcAft>
              <a:buNone/>
            </a:pPr>
            <a:r>
              <a:rPr b="1" lang="pt-BR" sz="1300"/>
              <a:t>Renderização: </a:t>
            </a:r>
            <a:r>
              <a:rPr lang="pt-BR" sz="1300"/>
              <a:t>é a etapa final da criação de uma animação, quando todo o material bruto é compilado para um produto final. Aplicação de luzes, </a:t>
            </a:r>
            <a:r>
              <a:rPr lang="pt-BR" sz="1300"/>
              <a:t>sombras</a:t>
            </a:r>
            <a:r>
              <a:rPr lang="pt-BR" sz="1300"/>
              <a:t>, brilhos, texturas e outros efeitos visuais aos quadros para criar quadros finais.</a:t>
            </a:r>
            <a:endParaRPr sz="1300"/>
          </a:p>
        </p:txBody>
      </p:sp>
      <p:sp>
        <p:nvSpPr>
          <p:cNvPr id="143" name="Google Shape;143;p24"/>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Princípios de Animação:</a:t>
            </a:r>
            <a:endParaRPr/>
          </a:p>
          <a:p>
            <a:pPr indent="0" lvl="0" marL="0" rtl="0" algn="l">
              <a:spcBef>
                <a:spcPts val="0"/>
              </a:spcBef>
              <a:spcAft>
                <a:spcPts val="0"/>
              </a:spcAft>
              <a:buNone/>
            </a:pPr>
            <a:r>
              <a:t/>
            </a:r>
            <a:endParaRPr/>
          </a:p>
        </p:txBody>
      </p:sp>
      <p:sp>
        <p:nvSpPr>
          <p:cNvPr id="149" name="Google Shape;149;p25"/>
          <p:cNvSpPr txBox="1"/>
          <p:nvPr>
            <p:ph idx="1" type="body"/>
          </p:nvPr>
        </p:nvSpPr>
        <p:spPr>
          <a:xfrm>
            <a:off x="311700" y="936000"/>
            <a:ext cx="7670100" cy="3621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1 - Esmagar e esticar (Squash and Stretch);</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2 - Antecipação (Anticipation);</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3 - Encenação (Staging);</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4 - Siga Direto e Pose a Pose (Straight Ahead Action and Pose to Pose);</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5 - Sobreposição e Continuidade da ação (Follow through and Overlapping Action);</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6 - Desaceleração e aceleração (Slow in and Slow out);</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7 - Movimento em arco (Arcs);</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8 - Ação secundária (Secondary Actions);</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9 - Temporização (Timing);</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10 - Exagero (Exaggeration);</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11 - Desenho volumétrico (Solid Drawing);</a:t>
            </a:r>
            <a:endParaRPr sz="1400">
              <a:highlight>
                <a:srgbClr val="F5F8FF"/>
              </a:highlight>
              <a:latin typeface="Arial"/>
              <a:ea typeface="Arial"/>
              <a:cs typeface="Arial"/>
              <a:sym typeface="Arial"/>
            </a:endParaRPr>
          </a:p>
          <a:p>
            <a:pPr indent="0" lvl="0" marL="0" rtl="0" algn="l">
              <a:spcBef>
                <a:spcPts val="0"/>
              </a:spcBef>
              <a:spcAft>
                <a:spcPts val="0"/>
              </a:spcAft>
              <a:buNone/>
            </a:pPr>
            <a:r>
              <a:rPr lang="pt-BR" sz="1400">
                <a:highlight>
                  <a:srgbClr val="F5F8FF"/>
                </a:highlight>
                <a:latin typeface="Arial"/>
                <a:ea typeface="Arial"/>
                <a:cs typeface="Arial"/>
                <a:sym typeface="Arial"/>
              </a:rPr>
              <a:t>12 - Apelo — Design Atraente (Appeal).</a:t>
            </a:r>
            <a:endParaRPr sz="1400">
              <a:highlight>
                <a:srgbClr val="F5F8FF"/>
              </a:highlight>
              <a:latin typeface="Arial"/>
              <a:ea typeface="Arial"/>
              <a:cs typeface="Arial"/>
              <a:sym typeface="Arial"/>
            </a:endParaRPr>
          </a:p>
          <a:p>
            <a:pPr indent="0" lvl="0" marL="0" rtl="0" algn="l">
              <a:spcBef>
                <a:spcPts val="0"/>
              </a:spcBef>
              <a:spcAft>
                <a:spcPts val="0"/>
              </a:spcAft>
              <a:buNone/>
            </a:pPr>
            <a:r>
              <a:t/>
            </a:r>
            <a:endParaRPr sz="1400">
              <a:highlight>
                <a:srgbClr val="F5F8FF"/>
              </a:highlight>
              <a:latin typeface="Arial"/>
              <a:ea typeface="Arial"/>
              <a:cs typeface="Arial"/>
              <a:sym typeface="Arial"/>
            </a:endParaRPr>
          </a:p>
        </p:txBody>
      </p:sp>
      <p:sp>
        <p:nvSpPr>
          <p:cNvPr id="150" name="Google Shape;150;p25"/>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51" name="Google Shape;151;p25"/>
          <p:cNvPicPr preferRelativeResize="0"/>
          <p:nvPr/>
        </p:nvPicPr>
        <p:blipFill rotWithShape="1">
          <a:blip r:embed="rId3">
            <a:alphaModFix/>
          </a:blip>
          <a:srcRect b="0" l="-11111" r="0" t="-11111"/>
          <a:stretch/>
        </p:blipFill>
        <p:spPr>
          <a:xfrm>
            <a:off x="4798750" y="2571750"/>
            <a:ext cx="3429000"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Técnicas de Animação</a:t>
            </a:r>
            <a:endParaRPr/>
          </a:p>
        </p:txBody>
      </p:sp>
      <p:sp>
        <p:nvSpPr>
          <p:cNvPr id="157" name="Google Shape;157;p26"/>
          <p:cNvSpPr txBox="1"/>
          <p:nvPr>
            <p:ph idx="1" type="body"/>
          </p:nvPr>
        </p:nvSpPr>
        <p:spPr>
          <a:xfrm>
            <a:off x="311700" y="936000"/>
            <a:ext cx="7670100" cy="4068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sz="1300"/>
              <a:t>1 - </a:t>
            </a:r>
            <a:r>
              <a:rPr b="1" lang="pt-BR" sz="1300"/>
              <a:t>Animação quadro a quadro:</a:t>
            </a:r>
            <a:r>
              <a:rPr lang="pt-BR" sz="1300"/>
              <a:t> A forma mais antiga de animação, a animação quadro a quadro, é qualquer forma de animação filmada em um quadro de cada vez, como um flipbook. Geralmente é reservado para animação não digital, como animação desenhada à mão ou stop motion.</a:t>
            </a:r>
            <a:endParaRPr sz="1300"/>
          </a:p>
          <a:p>
            <a:pPr indent="0" lvl="0" marL="0" rtl="0" algn="l">
              <a:spcBef>
                <a:spcPts val="1200"/>
              </a:spcBef>
              <a:spcAft>
                <a:spcPts val="0"/>
              </a:spcAft>
              <a:buNone/>
            </a:pPr>
            <a:r>
              <a:rPr lang="pt-BR" sz="1300"/>
              <a:t>2</a:t>
            </a:r>
            <a:r>
              <a:rPr lang="pt-BR" sz="1300"/>
              <a:t> - </a:t>
            </a:r>
            <a:r>
              <a:rPr b="1" lang="pt-BR" sz="1300"/>
              <a:t>Keyframing:</a:t>
            </a:r>
            <a:r>
              <a:rPr lang="pt-BR" sz="1300"/>
              <a:t> O keyframing é a espinha dorsal da animação de qualquer forma de movimento, criando uma transição suave entre os quadros. A animação digital de keyframe identifica diferentes elementos em cada quadro e escolhe como esses elementos se moverão ao longo do tempo (quadros por segundo) para obter o resultado mais natural. Você pode ajustar os quadros-chave usando diferentes parâmetros, como posição, escala, rotação e opacidade, e também a maneira como deseja que a ação seja executada. Isso é chamado de interpolação de quadro-chave.</a:t>
            </a:r>
            <a:endParaRPr sz="1300"/>
          </a:p>
          <a:p>
            <a:pPr indent="0" lvl="0" marL="0" rtl="0" algn="l">
              <a:spcBef>
                <a:spcPts val="1200"/>
              </a:spcBef>
              <a:spcAft>
                <a:spcPts val="0"/>
              </a:spcAft>
              <a:buNone/>
            </a:pPr>
            <a:r>
              <a:rPr lang="pt-BR" sz="1300"/>
              <a:t>3 - </a:t>
            </a:r>
            <a:r>
              <a:rPr b="1" lang="pt-BR" sz="1300"/>
              <a:t>Dinâmica baseada em física:</a:t>
            </a:r>
            <a:r>
              <a:rPr lang="pt-BR" sz="1300"/>
              <a:t> Na computação gráfica, a dinâmica baseada em física se preocupa com a simulação de comportamentos fisicamente plausíveis, muitas vezes complexos. Essa forma de animação é popular em videogames, filmes e simulações interativas. Essas animações são criadas em mecanismos de física em que os comportamentos físicos podem ser programados, mesmo aqueles com detalhes minuciosos, como fluidos ou fumaça.</a:t>
            </a:r>
            <a:endParaRPr sz="1300"/>
          </a:p>
          <a:p>
            <a:pPr indent="0" lvl="0" marL="0" rtl="0" algn="l">
              <a:spcBef>
                <a:spcPts val="1200"/>
              </a:spcBef>
              <a:spcAft>
                <a:spcPts val="1200"/>
              </a:spcAft>
              <a:buNone/>
            </a:pPr>
            <a:r>
              <a:t/>
            </a:r>
            <a:endParaRPr sz="1300"/>
          </a:p>
        </p:txBody>
      </p:sp>
      <p:sp>
        <p:nvSpPr>
          <p:cNvPr id="158" name="Google Shape;158;p26"/>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Técnicas de Animação</a:t>
            </a:r>
            <a:endParaRPr/>
          </a:p>
        </p:txBody>
      </p:sp>
      <p:sp>
        <p:nvSpPr>
          <p:cNvPr id="164" name="Google Shape;164;p27"/>
          <p:cNvSpPr txBox="1"/>
          <p:nvPr>
            <p:ph idx="1" type="body"/>
          </p:nvPr>
        </p:nvSpPr>
        <p:spPr>
          <a:xfrm>
            <a:off x="311700" y="936000"/>
            <a:ext cx="7670100" cy="3607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sz="1300"/>
              <a:t>4 - </a:t>
            </a:r>
            <a:r>
              <a:rPr b="1" lang="pt-BR" sz="1300"/>
              <a:t>Animação por captura de movimento (mocap):</a:t>
            </a:r>
            <a:r>
              <a:rPr lang="pt-BR" sz="1300"/>
              <a:t> A captura de movimento usa uma combinação de tecnologia e sensores mocap para rastrear e registrar o movimento da vida real e traduzi-lo em animação 3D. Os dispositivos Mocap, compostos de sensores e marcadores, são fixados a um objeto ou ator, que são filmados em um equipamento de câmera especial.</a:t>
            </a:r>
            <a:endParaRPr sz="1300"/>
          </a:p>
          <a:p>
            <a:pPr indent="0" lvl="0" marL="0" rtl="0" algn="l">
              <a:spcBef>
                <a:spcPts val="1200"/>
              </a:spcBef>
              <a:spcAft>
                <a:spcPts val="0"/>
              </a:spcAft>
              <a:buNone/>
            </a:pPr>
            <a:r>
              <a:rPr lang="pt-BR" sz="1300"/>
              <a:t>5 - </a:t>
            </a:r>
            <a:r>
              <a:rPr b="1" lang="pt-BR" sz="1300"/>
              <a:t>Animação de procedimentos:</a:t>
            </a:r>
            <a:r>
              <a:rPr lang="pt-BR" sz="1300"/>
              <a:t> A animação procedural gera automaticamente a animação em tempo real. Isso é diferente do mocap e de outras animações 3D em que as animações são ativos predefinidos (ou seja, foram criadas manualmente ou com um dispositivo mocap). A técnica de animação procedural consiste em gerar animações que dependem de simulações de física, como a água, por exemplo, em que a simulação levaria em conta a dinâmica de fluidos.</a:t>
            </a:r>
            <a:endParaRPr sz="1300"/>
          </a:p>
          <a:p>
            <a:pPr indent="0" lvl="0" marL="0" rtl="0" algn="l">
              <a:spcBef>
                <a:spcPts val="1200"/>
              </a:spcBef>
              <a:spcAft>
                <a:spcPts val="0"/>
              </a:spcAft>
              <a:buNone/>
            </a:pPr>
            <a:r>
              <a:rPr lang="pt-BR" sz="1300"/>
              <a:t>6 - </a:t>
            </a:r>
            <a:r>
              <a:rPr b="1" lang="pt-BR" sz="1300"/>
              <a:t>Morfologia:</a:t>
            </a:r>
            <a:r>
              <a:rPr lang="pt-BR" sz="1300"/>
              <a:t> Morphing é uma técnica de efeitos visuais em que um objeto se transforma perfeitamente em outro. Isso é diferente da interpolação, que insere imagens entre quadros-chave como um efeito de animação para criar a ilusão de movimento.</a:t>
            </a:r>
            <a:endParaRPr sz="1300"/>
          </a:p>
          <a:p>
            <a:pPr indent="0" lvl="0" marL="0" rtl="0" algn="l">
              <a:spcBef>
                <a:spcPts val="1200"/>
              </a:spcBef>
              <a:spcAft>
                <a:spcPts val="1200"/>
              </a:spcAft>
              <a:buNone/>
            </a:pPr>
            <a:r>
              <a:t/>
            </a:r>
            <a:endParaRPr sz="1300"/>
          </a:p>
        </p:txBody>
      </p:sp>
      <p:sp>
        <p:nvSpPr>
          <p:cNvPr id="165" name="Google Shape;165;p27"/>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Técnicas de Animação:</a:t>
            </a:r>
            <a:endParaRPr/>
          </a:p>
        </p:txBody>
      </p:sp>
      <p:sp>
        <p:nvSpPr>
          <p:cNvPr id="171" name="Google Shape;171;p28"/>
          <p:cNvSpPr txBox="1"/>
          <p:nvPr>
            <p:ph idx="1" type="body"/>
          </p:nvPr>
        </p:nvSpPr>
        <p:spPr>
          <a:xfrm>
            <a:off x="311700" y="936000"/>
            <a:ext cx="7670100" cy="3453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sz="1300"/>
              <a:t>7 - </a:t>
            </a:r>
            <a:r>
              <a:rPr b="1" lang="pt-BR" sz="1300"/>
              <a:t>Animação comportamental: </a:t>
            </a:r>
            <a:r>
              <a:rPr lang="pt-BR" sz="1300"/>
              <a:t>A animação comportamental é uma forma de animação processual em que um personagem autônomo pode determinar suas próprias ações até certo ponto. Ele se baseia na geração usando determinadas regras que definem como os objetos reagem ao seu ambiente. Ele pode ser usado para animar multidões ou bandos de animais, usando movimentos baseados em regras relativamente simples para um grande número de objetos em movimento.</a:t>
            </a:r>
            <a:endParaRPr sz="1300"/>
          </a:p>
          <a:p>
            <a:pPr indent="0" lvl="0" marL="0" rtl="0" algn="l">
              <a:spcBef>
                <a:spcPts val="1200"/>
              </a:spcBef>
              <a:spcAft>
                <a:spcPts val="0"/>
              </a:spcAft>
              <a:buNone/>
            </a:pPr>
            <a:r>
              <a:rPr lang="pt-BR" sz="1300"/>
              <a:t>8</a:t>
            </a:r>
            <a:r>
              <a:rPr lang="pt-BR" sz="1300"/>
              <a:t> - </a:t>
            </a:r>
            <a:r>
              <a:rPr b="1" lang="pt-BR" sz="1300"/>
              <a:t>2D Animation:</a:t>
            </a:r>
            <a:r>
              <a:rPr lang="pt-BR" sz="1300"/>
              <a:t> Uma forma tradicional de animação, a animação 2D cria movimento em um espaço bidimensional. Ela ocorre quando desenhos ligeiramente diferentes são sequenciados juntos ao longo do tempo (normalmente a 24 quadros por segundo), dando a ilusão de movimento, mas sem profundidade na imagem. Isso é mais comumente usado para desenhos animados.</a:t>
            </a:r>
            <a:endParaRPr sz="1300"/>
          </a:p>
          <a:p>
            <a:pPr indent="0" lvl="0" marL="0" rtl="0" algn="l">
              <a:spcBef>
                <a:spcPts val="1200"/>
              </a:spcBef>
              <a:spcAft>
                <a:spcPts val="1200"/>
              </a:spcAft>
              <a:buNone/>
            </a:pPr>
            <a:r>
              <a:rPr lang="pt-BR" sz="1300"/>
              <a:t>9 - </a:t>
            </a:r>
            <a:r>
              <a:rPr b="1" lang="pt-BR" sz="1300"/>
              <a:t>Animação 3D:</a:t>
            </a:r>
            <a:r>
              <a:rPr lang="pt-BR" sz="1300"/>
              <a:t> Criada usando um software, a animação 3D usa objetos gerados por computador e cria a ilusão de movimento em um espaço tridimensional digital. Ao contrário da animação 2D, você não precisa animar cada quadro. A animação 3D é dividida em três partes: modelagem, layout e animação, e renderização.</a:t>
            </a:r>
            <a:endParaRPr sz="1300"/>
          </a:p>
        </p:txBody>
      </p:sp>
      <p:sp>
        <p:nvSpPr>
          <p:cNvPr id="172" name="Google Shape;172;p28"/>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Exemplo Prático:</a:t>
            </a:r>
            <a:endParaRPr/>
          </a:p>
        </p:txBody>
      </p:sp>
      <p:sp>
        <p:nvSpPr>
          <p:cNvPr id="178" name="Google Shape;178;p29"/>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pic>
        <p:nvPicPr>
          <p:cNvPr id="179" name="Google Shape;179;p29" title="Trabalho_Animacao.gif"/>
          <p:cNvPicPr preferRelativeResize="0"/>
          <p:nvPr/>
        </p:nvPicPr>
        <p:blipFill>
          <a:blip r:embed="rId3">
            <a:alphaModFix/>
          </a:blip>
          <a:stretch>
            <a:fillRect/>
          </a:stretch>
        </p:blipFill>
        <p:spPr>
          <a:xfrm>
            <a:off x="741013" y="944875"/>
            <a:ext cx="6588274" cy="3705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311700" y="215525"/>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Referências</a:t>
            </a:r>
            <a:endParaRPr/>
          </a:p>
        </p:txBody>
      </p:sp>
      <p:sp>
        <p:nvSpPr>
          <p:cNvPr id="185" name="Google Shape;185;p30"/>
          <p:cNvSpPr txBox="1"/>
          <p:nvPr>
            <p:ph idx="1" type="body"/>
          </p:nvPr>
        </p:nvSpPr>
        <p:spPr>
          <a:xfrm>
            <a:off x="311700" y="936000"/>
            <a:ext cx="7670100" cy="1683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u="sng">
                <a:solidFill>
                  <a:schemeClr val="accent1"/>
                </a:solidFill>
                <a:hlinkClick r:id="rId3">
                  <a:extLst>
                    <a:ext uri="{A12FA001-AC4F-418D-AE19-62706E023703}">
                      <ahyp:hlinkClr val="tx"/>
                    </a:ext>
                  </a:extLst>
                </a:hlinkClick>
              </a:rPr>
              <a:t>https://pt.wikipedia.org/wiki/Anima%C3%A7%C3%A3o_digital</a:t>
            </a:r>
            <a:endParaRPr/>
          </a:p>
          <a:p>
            <a:pPr indent="0" lvl="0" marL="0" rtl="0" algn="l">
              <a:spcBef>
                <a:spcPts val="1200"/>
              </a:spcBef>
              <a:spcAft>
                <a:spcPts val="0"/>
              </a:spcAft>
              <a:buNone/>
            </a:pPr>
            <a:r>
              <a:rPr lang="pt-BR" sz="1300" u="sng">
                <a:solidFill>
                  <a:schemeClr val="accent1"/>
                </a:solidFill>
                <a:hlinkClick r:id="rId4">
                  <a:extLst>
                    <a:ext uri="{A12FA001-AC4F-418D-AE19-62706E023703}">
                      <ahyp:hlinkClr val="tx"/>
                    </a:ext>
                  </a:extLst>
                </a:hlinkClick>
              </a:rPr>
              <a:t>https://edisciplinas.usp.br/pluginfile.php/7735703/mod_resource/content/2/CG_Aula08%20%28Teorica%29.pdf</a:t>
            </a:r>
            <a:endParaRPr/>
          </a:p>
          <a:p>
            <a:pPr indent="0" lvl="0" marL="0" rtl="0" algn="l">
              <a:spcBef>
                <a:spcPts val="1200"/>
              </a:spcBef>
              <a:spcAft>
                <a:spcPts val="0"/>
              </a:spcAft>
              <a:buNone/>
            </a:pPr>
            <a:r>
              <a:rPr lang="pt-BR" sz="1400" u="sng">
                <a:solidFill>
                  <a:schemeClr val="accent1"/>
                </a:solidFill>
                <a:highlight>
                  <a:srgbClr val="F5F8FF"/>
                </a:highlight>
                <a:latin typeface="Arial"/>
                <a:ea typeface="Arial"/>
                <a:cs typeface="Arial"/>
                <a:sym typeface="Arial"/>
                <a:hlinkClick r:id="rId5">
                  <a:extLst>
                    <a:ext uri="{A12FA001-AC4F-418D-AE19-62706E023703}">
                      <ahyp:hlinkClr val="tx"/>
                    </a:ext>
                  </a:extLst>
                </a:hlinkClick>
              </a:rPr>
              <a:t>https://rockcontent.com/br/talent-blog/principios-da-animacao/</a:t>
            </a:r>
            <a:endParaRPr/>
          </a:p>
          <a:p>
            <a:pPr indent="0" lvl="0" marL="0" rtl="0" algn="l">
              <a:spcBef>
                <a:spcPts val="0"/>
              </a:spcBef>
              <a:spcAft>
                <a:spcPts val="1200"/>
              </a:spcAft>
              <a:buNone/>
            </a:pPr>
            <a:r>
              <a:rPr lang="pt-BR" sz="1300" u="sng">
                <a:solidFill>
                  <a:schemeClr val="accent1"/>
                </a:solidFill>
                <a:hlinkClick r:id="rId6">
                  <a:extLst>
                    <a:ext uri="{A12FA001-AC4F-418D-AE19-62706E023703}">
                      <ahyp:hlinkClr val="tx"/>
                    </a:ext>
                  </a:extLst>
                </a:hlinkClick>
              </a:rPr>
              <a:t>https://unity.com/pt/topics/what-is-computer-animation</a:t>
            </a:r>
            <a:endParaRPr/>
          </a:p>
        </p:txBody>
      </p:sp>
      <p:sp>
        <p:nvSpPr>
          <p:cNvPr id="186" name="Google Shape;186;p30"/>
          <p:cNvSpPr txBox="1"/>
          <p:nvPr>
            <p:ph idx="12" type="sldNum"/>
          </p:nvPr>
        </p:nvSpPr>
        <p:spPr>
          <a:xfrm>
            <a:off x="8503233" y="47036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t>‹#›</a:t>
            </a:fld>
            <a:endParaRPr/>
          </a:p>
        </p:txBody>
      </p:sp>
      <p:sp>
        <p:nvSpPr>
          <p:cNvPr id="187" name="Google Shape;187;p30"/>
          <p:cNvSpPr txBox="1"/>
          <p:nvPr>
            <p:ph type="title"/>
          </p:nvPr>
        </p:nvSpPr>
        <p:spPr>
          <a:xfrm>
            <a:off x="311700" y="2822650"/>
            <a:ext cx="74469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Reposit</a:t>
            </a:r>
            <a:r>
              <a:rPr lang="pt-BR"/>
              <a:t>ório do código</a:t>
            </a:r>
            <a:endParaRPr/>
          </a:p>
        </p:txBody>
      </p:sp>
      <p:sp>
        <p:nvSpPr>
          <p:cNvPr id="188" name="Google Shape;188;p30"/>
          <p:cNvSpPr txBox="1"/>
          <p:nvPr>
            <p:ph idx="1" type="body"/>
          </p:nvPr>
        </p:nvSpPr>
        <p:spPr>
          <a:xfrm>
            <a:off x="282350" y="3589850"/>
            <a:ext cx="7670100" cy="868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pt-BR" u="sng">
                <a:solidFill>
                  <a:schemeClr val="hlink"/>
                </a:solidFill>
                <a:hlinkClick r:id="rId7"/>
              </a:rPr>
              <a:t>https://github.com/DaniloLMD/OpenGL/tree/main/trabalhos/animacao</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UFGTeX Presentation">
  <a:themeElements>
    <a:clrScheme name="Simple Light">
      <a:dk1>
        <a:srgbClr val="212121"/>
      </a:dk1>
      <a:lt1>
        <a:srgbClr val="FFFFFF"/>
      </a:lt1>
      <a:dk2>
        <a:srgbClr val="969696"/>
      </a:dk2>
      <a:lt2>
        <a:srgbClr val="F9F9F9"/>
      </a:lt2>
      <a:accent1>
        <a:srgbClr val="0072B9"/>
      </a:accent1>
      <a:accent2>
        <a:srgbClr val="005CA1"/>
      </a:accent2>
      <a:accent3>
        <a:srgbClr val="BF53DB"/>
      </a:accent3>
      <a:accent4>
        <a:srgbClr val="8E1AAA"/>
      </a:accent4>
      <a:accent5>
        <a:srgbClr val="7ABC0C"/>
      </a:accent5>
      <a:accent6>
        <a:srgbClr val="5B8D08"/>
      </a:accent6>
      <a:hlink>
        <a:srgbClr val="0072B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